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2" r:id="rId2"/>
    <p:sldMasterId id="2147483665" r:id="rId3"/>
  </p:sldMasterIdLst>
  <p:notesMasterIdLst>
    <p:notesMasterId r:id="rId13"/>
  </p:notesMasterIdLst>
  <p:handoutMasterIdLst>
    <p:handoutMasterId r:id="rId14"/>
  </p:handoutMasterIdLst>
  <p:sldIdLst>
    <p:sldId id="256" r:id="rId4"/>
    <p:sldId id="289" r:id="rId5"/>
    <p:sldId id="290" r:id="rId6"/>
    <p:sldId id="291" r:id="rId7"/>
    <p:sldId id="336" r:id="rId8"/>
    <p:sldId id="334" r:id="rId9"/>
    <p:sldId id="335" r:id="rId10"/>
    <p:sldId id="337" r:id="rId11"/>
    <p:sldId id="318"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BfhQNWyflh/KkozQ5bQpi+z/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C"/>
    <a:srgbClr val="F091B9"/>
    <a:srgbClr val="4BD2AF"/>
    <a:srgbClr val="2D4182"/>
    <a:srgbClr val="DC4B78"/>
    <a:srgbClr val="F5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6" autoAdjust="0"/>
    <p:restoredTop sz="94660"/>
  </p:normalViewPr>
  <p:slideViewPr>
    <p:cSldViewPr snapToGrid="0">
      <p:cViewPr varScale="1">
        <p:scale>
          <a:sx n="63" d="100"/>
          <a:sy n="63" d="100"/>
        </p:scale>
        <p:origin x="912" y="56"/>
      </p:cViewPr>
      <p:guideLst/>
    </p:cSldViewPr>
  </p:slideViewPr>
  <p:notesTextViewPr>
    <p:cViewPr>
      <p:scale>
        <a:sx n="1" d="1"/>
        <a:sy n="1" d="1"/>
      </p:scale>
      <p:origin x="0" y="0"/>
    </p:cViewPr>
  </p:notesTextViewPr>
  <p:notesViewPr>
    <p:cSldViewPr snapToGrid="0">
      <p:cViewPr varScale="1">
        <p:scale>
          <a:sx n="57" d="100"/>
          <a:sy n="57" d="100"/>
        </p:scale>
        <p:origin x="28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38" Type="http://schemas.openxmlformats.org/officeDocument/2006/relationships/presProps" Target="presProps.xml"/><Relationship Id="rId2" Type="http://schemas.openxmlformats.org/officeDocument/2006/relationships/slideMaster" Target="slideMasters/slideMaster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50D12-83C8-4C15-9417-AB231E3ED9E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D691F3C2-EC99-409D-8E39-1E2D93730475}">
      <dgm:prSet phldrT="[Texte]" custT="1"/>
      <dgm:spPr>
        <a:solidFill>
          <a:schemeClr val="tx1">
            <a:lumMod val="65000"/>
            <a:lumOff val="35000"/>
          </a:schemeClr>
        </a:solidFill>
      </dgm:spPr>
      <dgm:t>
        <a:bodyPr/>
        <a:lstStyle/>
        <a:p>
          <a:r>
            <a:rPr lang="fr-FR" sz="1600" b="0" dirty="0"/>
            <a:t>Réacteurs</a:t>
          </a:r>
          <a:br>
            <a:rPr lang="fr-FR" sz="1600" b="0" dirty="0"/>
          </a:br>
          <a:r>
            <a:rPr lang="fr-FR" sz="1600" b="0" dirty="0"/>
            <a:t>123</a:t>
          </a:r>
        </a:p>
      </dgm:t>
    </dgm:pt>
    <dgm:pt modelId="{D77579C6-C4C9-4AFB-B713-E7FC27D4DC92}" type="parTrans" cxnId="{779AD3A5-CA78-4AAA-B944-FFB998328013}">
      <dgm:prSet/>
      <dgm:spPr/>
      <dgm:t>
        <a:bodyPr/>
        <a:lstStyle/>
        <a:p>
          <a:endParaRPr lang="fr-FR"/>
        </a:p>
      </dgm:t>
    </dgm:pt>
    <dgm:pt modelId="{789FD249-DAE4-40D5-A2A4-A777F0141F74}" type="sibTrans" cxnId="{779AD3A5-CA78-4AAA-B944-FFB998328013}">
      <dgm:prSet/>
      <dgm:spPr/>
      <dgm:t>
        <a:bodyPr/>
        <a:lstStyle/>
        <a:p>
          <a:endParaRPr lang="fr-FR"/>
        </a:p>
      </dgm:t>
    </dgm:pt>
    <dgm:pt modelId="{482999CB-5F66-48F0-BB88-E5994B980CD9}">
      <dgm:prSet phldrT="[Texte]" custT="1"/>
      <dgm:spPr>
        <a:solidFill>
          <a:schemeClr val="tx1">
            <a:lumMod val="65000"/>
            <a:lumOff val="35000"/>
          </a:schemeClr>
        </a:solidFill>
      </dgm:spPr>
      <dgm:t>
        <a:bodyPr anchor="t" anchorCtr="0"/>
        <a:lstStyle/>
        <a:p>
          <a:r>
            <a:rPr lang="fr-FR" sz="1600" dirty="0"/>
            <a:t>Partis</a:t>
          </a:r>
          <a:endParaRPr lang="fr-FR" sz="1800" dirty="0"/>
        </a:p>
      </dgm:t>
    </dgm:pt>
    <dgm:pt modelId="{C7233CD6-7F84-43E3-A0D1-44790E92D0A8}" type="parTrans" cxnId="{60F11A16-BCC2-4A0F-80FC-A5C3310F19C3}">
      <dgm:prSet/>
      <dgm:spPr/>
      <dgm:t>
        <a:bodyPr/>
        <a:lstStyle/>
        <a:p>
          <a:endParaRPr lang="fr-FR"/>
        </a:p>
      </dgm:t>
    </dgm:pt>
    <dgm:pt modelId="{3CC7AEC8-0D42-40F0-A913-94CE276AA592}" type="sibTrans" cxnId="{60F11A16-BCC2-4A0F-80FC-A5C3310F19C3}">
      <dgm:prSet/>
      <dgm:spPr/>
      <dgm:t>
        <a:bodyPr/>
        <a:lstStyle/>
        <a:p>
          <a:endParaRPr lang="fr-FR"/>
        </a:p>
      </dgm:t>
    </dgm:pt>
    <dgm:pt modelId="{350A5975-B29A-4DB3-AFAF-AFDDD52E9B5A}">
      <dgm:prSet phldrT="[Texte]" custT="1"/>
      <dgm:spPr>
        <a:solidFill>
          <a:schemeClr val="tx1">
            <a:lumMod val="65000"/>
            <a:lumOff val="35000"/>
          </a:schemeClr>
        </a:solidFill>
      </dgm:spPr>
      <dgm:t>
        <a:bodyPr lIns="0" rIns="0" anchor="t" anchorCtr="0"/>
        <a:lstStyle/>
        <a:p>
          <a:r>
            <a:rPr lang="fr-FR" sz="1600" dirty="0"/>
            <a:t>Opinion</a:t>
          </a:r>
        </a:p>
      </dgm:t>
    </dgm:pt>
    <dgm:pt modelId="{3C1C6556-7761-4674-8A82-E471293DEE03}" type="parTrans" cxnId="{8AE4EEB4-21CB-4C28-A06A-7CF65157398C}">
      <dgm:prSet/>
      <dgm:spPr/>
      <dgm:t>
        <a:bodyPr/>
        <a:lstStyle/>
        <a:p>
          <a:endParaRPr lang="fr-FR"/>
        </a:p>
      </dgm:t>
    </dgm:pt>
    <dgm:pt modelId="{215D8B06-44C3-4C7C-8E5A-8BB3FFDCC25C}" type="sibTrans" cxnId="{8AE4EEB4-21CB-4C28-A06A-7CF65157398C}">
      <dgm:prSet/>
      <dgm:spPr/>
      <dgm:t>
        <a:bodyPr/>
        <a:lstStyle/>
        <a:p>
          <a:endParaRPr lang="fr-FR"/>
        </a:p>
      </dgm:t>
    </dgm:pt>
    <dgm:pt modelId="{F836612A-6A34-4CF7-A577-6E6E0C2FBC5A}">
      <dgm:prSet phldrT="[Texte]" custT="1"/>
      <dgm:spPr>
        <a:solidFill>
          <a:schemeClr val="tx1">
            <a:lumMod val="65000"/>
            <a:lumOff val="35000"/>
          </a:schemeClr>
        </a:solidFill>
      </dgm:spPr>
      <dgm:t>
        <a:bodyPr lIns="0" rIns="0"/>
        <a:lstStyle/>
        <a:p>
          <a:r>
            <a:rPr lang="fr-FR" sz="1600" dirty="0"/>
            <a:t>Projets</a:t>
          </a:r>
          <a:br>
            <a:rPr lang="fr-FR" sz="1600" dirty="0"/>
          </a:br>
          <a:r>
            <a:rPr lang="fr-FR" sz="1600" dirty="0"/>
            <a:t>25</a:t>
          </a:r>
        </a:p>
      </dgm:t>
    </dgm:pt>
    <dgm:pt modelId="{121CC207-36EA-4AEC-A846-F166DE9CE5FB}" type="sibTrans" cxnId="{EDE6CC4E-9C7C-41EF-9AB7-2C9A30625A5A}">
      <dgm:prSet/>
      <dgm:spPr/>
      <dgm:t>
        <a:bodyPr/>
        <a:lstStyle/>
        <a:p>
          <a:endParaRPr lang="fr-FR"/>
        </a:p>
      </dgm:t>
    </dgm:pt>
    <dgm:pt modelId="{50649F72-A1D6-4EB5-9EAA-A68C32936884}" type="parTrans" cxnId="{EDE6CC4E-9C7C-41EF-9AB7-2C9A30625A5A}">
      <dgm:prSet/>
      <dgm:spPr/>
      <dgm:t>
        <a:bodyPr/>
        <a:lstStyle/>
        <a:p>
          <a:endParaRPr lang="fr-FR"/>
        </a:p>
      </dgm:t>
    </dgm:pt>
    <dgm:pt modelId="{D90E7126-A6FB-401F-BFC0-23636AF1F0F9}" type="pres">
      <dgm:prSet presAssocID="{E3250D12-83C8-4C15-9417-AB231E3ED9E3}" presName="Name0" presStyleCnt="0">
        <dgm:presLayoutVars>
          <dgm:chMax val="1"/>
          <dgm:chPref val="1"/>
          <dgm:dir/>
          <dgm:animOne val="branch"/>
          <dgm:animLvl val="lvl"/>
        </dgm:presLayoutVars>
      </dgm:prSet>
      <dgm:spPr/>
    </dgm:pt>
    <dgm:pt modelId="{9BEBBFFB-2C5B-46DF-BE72-8A1EACD44B7A}" type="pres">
      <dgm:prSet presAssocID="{D691F3C2-EC99-409D-8E39-1E2D93730475}" presName="singleCycle" presStyleCnt="0"/>
      <dgm:spPr/>
    </dgm:pt>
    <dgm:pt modelId="{0BB4E305-6055-4BE7-BFEE-D09DFEC7A840}" type="pres">
      <dgm:prSet presAssocID="{D691F3C2-EC99-409D-8E39-1E2D93730475}" presName="singleCenter" presStyleLbl="node1" presStyleIdx="0" presStyleCnt="4" custScaleX="139245" custScaleY="114916">
        <dgm:presLayoutVars>
          <dgm:chMax val="7"/>
          <dgm:chPref val="7"/>
        </dgm:presLayoutVars>
      </dgm:prSet>
      <dgm:spPr/>
    </dgm:pt>
    <dgm:pt modelId="{C62BAC32-505E-4ECB-BD57-6C08BF91DBD0}" type="pres">
      <dgm:prSet presAssocID="{50649F72-A1D6-4EB5-9EAA-A68C32936884}" presName="Name56" presStyleLbl="parChTrans1D2" presStyleIdx="0" presStyleCnt="3"/>
      <dgm:spPr/>
    </dgm:pt>
    <dgm:pt modelId="{6116A350-D3D7-4BE9-9A1D-416A810BF2F0}" type="pres">
      <dgm:prSet presAssocID="{F836612A-6A34-4CF7-A577-6E6E0C2FBC5A}" presName="text0" presStyleLbl="node1" presStyleIdx="1" presStyleCnt="4" custScaleX="154681" custScaleY="128591" custRadScaleRad="71589" custRadScaleInc="3013">
        <dgm:presLayoutVars>
          <dgm:bulletEnabled val="1"/>
        </dgm:presLayoutVars>
      </dgm:prSet>
      <dgm:spPr/>
    </dgm:pt>
    <dgm:pt modelId="{1C1A1BA4-CD3C-4466-BF23-98F7FD38A43D}" type="pres">
      <dgm:prSet presAssocID="{C7233CD6-7F84-43E3-A0D1-44790E92D0A8}" presName="Name56" presStyleLbl="parChTrans1D2" presStyleIdx="1" presStyleCnt="3"/>
      <dgm:spPr/>
    </dgm:pt>
    <dgm:pt modelId="{B4F0616A-820F-4125-913E-8FCE3528637C}" type="pres">
      <dgm:prSet presAssocID="{482999CB-5F66-48F0-BB88-E5994B980CD9}" presName="text0" presStyleLbl="node1" presStyleIdx="2" presStyleCnt="4" custScaleX="170739" custScaleY="162660" custRadScaleRad="94829" custRadScaleInc="2951">
        <dgm:presLayoutVars>
          <dgm:bulletEnabled val="1"/>
        </dgm:presLayoutVars>
      </dgm:prSet>
      <dgm:spPr/>
    </dgm:pt>
    <dgm:pt modelId="{5500C2BB-7B86-496A-B0A3-88B69E2156F2}" type="pres">
      <dgm:prSet presAssocID="{3C1C6556-7761-4674-8A82-E471293DEE03}" presName="Name56" presStyleLbl="parChTrans1D2" presStyleIdx="2" presStyleCnt="3"/>
      <dgm:spPr/>
    </dgm:pt>
    <dgm:pt modelId="{7215C5D6-1F7D-4DCF-B55C-287C4F821339}" type="pres">
      <dgm:prSet presAssocID="{350A5975-B29A-4DB3-AFAF-AFDDD52E9B5A}" presName="text0" presStyleLbl="node1" presStyleIdx="3" presStyleCnt="4" custScaleX="173114" custScaleY="159829" custRadScaleRad="89564" custRadScaleInc="-6384">
        <dgm:presLayoutVars>
          <dgm:bulletEnabled val="1"/>
        </dgm:presLayoutVars>
      </dgm:prSet>
      <dgm:spPr/>
    </dgm:pt>
  </dgm:ptLst>
  <dgm:cxnLst>
    <dgm:cxn modelId="{60F11A16-BCC2-4A0F-80FC-A5C3310F19C3}" srcId="{D691F3C2-EC99-409D-8E39-1E2D93730475}" destId="{482999CB-5F66-48F0-BB88-E5994B980CD9}" srcOrd="1" destOrd="0" parTransId="{C7233CD6-7F84-43E3-A0D1-44790E92D0A8}" sibTransId="{3CC7AEC8-0D42-40F0-A913-94CE276AA592}"/>
    <dgm:cxn modelId="{67550E2F-A78B-49FC-8CB7-384F4F8038FC}" type="presOf" srcId="{D691F3C2-EC99-409D-8E39-1E2D93730475}" destId="{0BB4E305-6055-4BE7-BFEE-D09DFEC7A840}" srcOrd="0" destOrd="0" presId="urn:microsoft.com/office/officeart/2008/layout/RadialCluster"/>
    <dgm:cxn modelId="{CA86433B-65C6-4E4C-BE29-9DEEB96515ED}" type="presOf" srcId="{E3250D12-83C8-4C15-9417-AB231E3ED9E3}" destId="{D90E7126-A6FB-401F-BFC0-23636AF1F0F9}" srcOrd="0" destOrd="0" presId="urn:microsoft.com/office/officeart/2008/layout/RadialCluster"/>
    <dgm:cxn modelId="{A858C25B-7517-432B-AECE-65EB3C9FD25A}" type="presOf" srcId="{3C1C6556-7761-4674-8A82-E471293DEE03}" destId="{5500C2BB-7B86-496A-B0A3-88B69E2156F2}" srcOrd="0" destOrd="0" presId="urn:microsoft.com/office/officeart/2008/layout/RadialCluster"/>
    <dgm:cxn modelId="{EDE6CC4E-9C7C-41EF-9AB7-2C9A30625A5A}" srcId="{D691F3C2-EC99-409D-8E39-1E2D93730475}" destId="{F836612A-6A34-4CF7-A577-6E6E0C2FBC5A}" srcOrd="0" destOrd="0" parTransId="{50649F72-A1D6-4EB5-9EAA-A68C32936884}" sibTransId="{121CC207-36EA-4AEC-A846-F166DE9CE5FB}"/>
    <dgm:cxn modelId="{A197A87C-2D86-488C-9A12-F0BA2B951595}" type="presOf" srcId="{350A5975-B29A-4DB3-AFAF-AFDDD52E9B5A}" destId="{7215C5D6-1F7D-4DCF-B55C-287C4F821339}" srcOrd="0" destOrd="0" presId="urn:microsoft.com/office/officeart/2008/layout/RadialCluster"/>
    <dgm:cxn modelId="{9FA8D391-B85F-4F6A-A4F6-75554B57583A}" type="presOf" srcId="{F836612A-6A34-4CF7-A577-6E6E0C2FBC5A}" destId="{6116A350-D3D7-4BE9-9A1D-416A810BF2F0}" srcOrd="0" destOrd="0" presId="urn:microsoft.com/office/officeart/2008/layout/RadialCluster"/>
    <dgm:cxn modelId="{779AD3A5-CA78-4AAA-B944-FFB998328013}" srcId="{E3250D12-83C8-4C15-9417-AB231E3ED9E3}" destId="{D691F3C2-EC99-409D-8E39-1E2D93730475}" srcOrd="0" destOrd="0" parTransId="{D77579C6-C4C9-4AFB-B713-E7FC27D4DC92}" sibTransId="{789FD249-DAE4-40D5-A2A4-A777F0141F74}"/>
    <dgm:cxn modelId="{8AE4EEB4-21CB-4C28-A06A-7CF65157398C}" srcId="{D691F3C2-EC99-409D-8E39-1E2D93730475}" destId="{350A5975-B29A-4DB3-AFAF-AFDDD52E9B5A}" srcOrd="2" destOrd="0" parTransId="{3C1C6556-7761-4674-8A82-E471293DEE03}" sibTransId="{215D8B06-44C3-4C7C-8E5A-8BB3FFDCC25C}"/>
    <dgm:cxn modelId="{13AD0DBB-D383-4392-93A4-E531DFF1D7D0}" type="presOf" srcId="{50649F72-A1D6-4EB5-9EAA-A68C32936884}" destId="{C62BAC32-505E-4ECB-BD57-6C08BF91DBD0}" srcOrd="0" destOrd="0" presId="urn:microsoft.com/office/officeart/2008/layout/RadialCluster"/>
    <dgm:cxn modelId="{86D301D4-4371-4539-A47F-780545F1E0A3}" type="presOf" srcId="{482999CB-5F66-48F0-BB88-E5994B980CD9}" destId="{B4F0616A-820F-4125-913E-8FCE3528637C}" srcOrd="0" destOrd="0" presId="urn:microsoft.com/office/officeart/2008/layout/RadialCluster"/>
    <dgm:cxn modelId="{60D624D9-A0C1-4114-B338-CF9AE1E1FB13}" type="presOf" srcId="{C7233CD6-7F84-43E3-A0D1-44790E92D0A8}" destId="{1C1A1BA4-CD3C-4466-BF23-98F7FD38A43D}" srcOrd="0" destOrd="0" presId="urn:microsoft.com/office/officeart/2008/layout/RadialCluster"/>
    <dgm:cxn modelId="{4F0E7E04-F541-4B22-9418-A4A9A0148726}" type="presParOf" srcId="{D90E7126-A6FB-401F-BFC0-23636AF1F0F9}" destId="{9BEBBFFB-2C5B-46DF-BE72-8A1EACD44B7A}" srcOrd="0" destOrd="0" presId="urn:microsoft.com/office/officeart/2008/layout/RadialCluster"/>
    <dgm:cxn modelId="{A8B88EC7-91DB-4DD0-A921-06D35F91AB19}" type="presParOf" srcId="{9BEBBFFB-2C5B-46DF-BE72-8A1EACD44B7A}" destId="{0BB4E305-6055-4BE7-BFEE-D09DFEC7A840}" srcOrd="0" destOrd="0" presId="urn:microsoft.com/office/officeart/2008/layout/RadialCluster"/>
    <dgm:cxn modelId="{CF0EE642-D656-4D4D-8C6F-28CEDA61D46E}" type="presParOf" srcId="{9BEBBFFB-2C5B-46DF-BE72-8A1EACD44B7A}" destId="{C62BAC32-505E-4ECB-BD57-6C08BF91DBD0}" srcOrd="1" destOrd="0" presId="urn:microsoft.com/office/officeart/2008/layout/RadialCluster"/>
    <dgm:cxn modelId="{8C6F34ED-5E23-4B7F-B228-D4CBAA0BB4F4}" type="presParOf" srcId="{9BEBBFFB-2C5B-46DF-BE72-8A1EACD44B7A}" destId="{6116A350-D3D7-4BE9-9A1D-416A810BF2F0}" srcOrd="2" destOrd="0" presId="urn:microsoft.com/office/officeart/2008/layout/RadialCluster"/>
    <dgm:cxn modelId="{FC50FFA5-1565-44DF-8337-6C7A6E16150E}" type="presParOf" srcId="{9BEBBFFB-2C5B-46DF-BE72-8A1EACD44B7A}" destId="{1C1A1BA4-CD3C-4466-BF23-98F7FD38A43D}" srcOrd="3" destOrd="0" presId="urn:microsoft.com/office/officeart/2008/layout/RadialCluster"/>
    <dgm:cxn modelId="{4C976AEA-BC1D-4D5F-893A-DFECD4A3B17A}" type="presParOf" srcId="{9BEBBFFB-2C5B-46DF-BE72-8A1EACD44B7A}" destId="{B4F0616A-820F-4125-913E-8FCE3528637C}" srcOrd="4" destOrd="0" presId="urn:microsoft.com/office/officeart/2008/layout/RadialCluster"/>
    <dgm:cxn modelId="{7EE3FE5A-80C6-4A55-85EE-021C5DFEFA0D}" type="presParOf" srcId="{9BEBBFFB-2C5B-46DF-BE72-8A1EACD44B7A}" destId="{5500C2BB-7B86-496A-B0A3-88B69E2156F2}" srcOrd="5" destOrd="0" presId="urn:microsoft.com/office/officeart/2008/layout/RadialCluster"/>
    <dgm:cxn modelId="{016CE25F-53A6-41B8-9343-79D592061131}" type="presParOf" srcId="{9BEBBFFB-2C5B-46DF-BE72-8A1EACD44B7A}" destId="{7215C5D6-1F7D-4DCF-B55C-287C4F821339}"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E305-6055-4BE7-BFEE-D09DFEC7A840}">
      <dsp:nvSpPr>
        <dsp:cNvPr id="0" name=""/>
        <dsp:cNvSpPr/>
      </dsp:nvSpPr>
      <dsp:spPr>
        <a:xfrm>
          <a:off x="734697" y="900778"/>
          <a:ext cx="883840" cy="729415"/>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FR" sz="1600" b="0" kern="1200" dirty="0"/>
            <a:t>Réacteurs</a:t>
          </a:r>
          <a:br>
            <a:rPr lang="fr-FR" sz="1600" b="0" kern="1200" dirty="0"/>
          </a:br>
          <a:r>
            <a:rPr lang="fr-FR" sz="1600" b="0" kern="1200" dirty="0"/>
            <a:t>123</a:t>
          </a:r>
        </a:p>
      </dsp:txBody>
      <dsp:txXfrm>
        <a:off x="770304" y="936385"/>
        <a:ext cx="812626" cy="658201"/>
      </dsp:txXfrm>
    </dsp:sp>
    <dsp:sp modelId="{C62BAC32-505E-4ECB-BD57-6C08BF91DBD0}">
      <dsp:nvSpPr>
        <dsp:cNvPr id="0" name=""/>
        <dsp:cNvSpPr/>
      </dsp:nvSpPr>
      <dsp:spPr>
        <a:xfrm rot="16308468">
          <a:off x="1159214" y="870937"/>
          <a:ext cx="59712" cy="0"/>
        </a:xfrm>
        <a:custGeom>
          <a:avLst/>
          <a:gdLst/>
          <a:ahLst/>
          <a:cxnLst/>
          <a:rect l="0" t="0" r="0" b="0"/>
          <a:pathLst>
            <a:path>
              <a:moveTo>
                <a:pt x="0" y="0"/>
              </a:moveTo>
              <a:lnTo>
                <a:pt x="597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16A350-D3D7-4BE9-9A1D-416A810BF2F0}">
      <dsp:nvSpPr>
        <dsp:cNvPr id="0" name=""/>
        <dsp:cNvSpPr/>
      </dsp:nvSpPr>
      <dsp:spPr>
        <a:xfrm>
          <a:off x="869733" y="294231"/>
          <a:ext cx="657818" cy="546864"/>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0640" rIns="0" bIns="40640" numCol="1" spcCol="1270" anchor="ctr" anchorCtr="0">
          <a:noAutofit/>
        </a:bodyPr>
        <a:lstStyle/>
        <a:p>
          <a:pPr marL="0" lvl="0" indent="0" algn="ctr" defTabSz="711200">
            <a:lnSpc>
              <a:spcPct val="90000"/>
            </a:lnSpc>
            <a:spcBef>
              <a:spcPct val="0"/>
            </a:spcBef>
            <a:spcAft>
              <a:spcPct val="35000"/>
            </a:spcAft>
            <a:buNone/>
          </a:pPr>
          <a:r>
            <a:rPr lang="fr-FR" sz="1600" kern="1200" dirty="0"/>
            <a:t>Projets</a:t>
          </a:r>
          <a:br>
            <a:rPr lang="fr-FR" sz="1600" kern="1200" dirty="0"/>
          </a:br>
          <a:r>
            <a:rPr lang="fr-FR" sz="1600" kern="1200" dirty="0"/>
            <a:t>25</a:t>
          </a:r>
        </a:p>
      </dsp:txBody>
      <dsp:txXfrm>
        <a:off x="896429" y="320927"/>
        <a:ext cx="604426" cy="493472"/>
      </dsp:txXfrm>
    </dsp:sp>
    <dsp:sp modelId="{1C1A1BA4-CD3C-4466-BF23-98F7FD38A43D}">
      <dsp:nvSpPr>
        <dsp:cNvPr id="0" name=""/>
        <dsp:cNvSpPr/>
      </dsp:nvSpPr>
      <dsp:spPr>
        <a:xfrm rot="12706236">
          <a:off x="1598159" y="1533375"/>
          <a:ext cx="22029" cy="0"/>
        </a:xfrm>
        <a:custGeom>
          <a:avLst/>
          <a:gdLst/>
          <a:ahLst/>
          <a:cxnLst/>
          <a:rect l="0" t="0" r="0" b="0"/>
          <a:pathLst>
            <a:path>
              <a:moveTo>
                <a:pt x="0" y="0"/>
              </a:moveTo>
              <a:lnTo>
                <a:pt x="220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0616A-820F-4125-913E-8FCE3528637C}">
      <dsp:nvSpPr>
        <dsp:cNvPr id="0" name=""/>
        <dsp:cNvSpPr/>
      </dsp:nvSpPr>
      <dsp:spPr>
        <a:xfrm>
          <a:off x="1599809" y="1406545"/>
          <a:ext cx="726108" cy="691751"/>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fr-FR" sz="1600" kern="1200" dirty="0"/>
            <a:t>Partis</a:t>
          </a:r>
          <a:endParaRPr lang="fr-FR" sz="1800" kern="1200" dirty="0"/>
        </a:p>
      </dsp:txBody>
      <dsp:txXfrm>
        <a:off x="1633578" y="1440314"/>
        <a:ext cx="658570" cy="624213"/>
      </dsp:txXfrm>
    </dsp:sp>
    <dsp:sp modelId="{5500C2BB-7B86-496A-B0A3-88B69E2156F2}">
      <dsp:nvSpPr>
        <dsp:cNvPr id="0" name=""/>
        <dsp:cNvSpPr/>
      </dsp:nvSpPr>
      <dsp:spPr>
        <a:xfrm rot="19570176">
          <a:off x="726092" y="1533368"/>
          <a:ext cx="101652" cy="0"/>
        </a:xfrm>
        <a:custGeom>
          <a:avLst/>
          <a:gdLst/>
          <a:ahLst/>
          <a:cxnLst/>
          <a:rect l="0" t="0" r="0" b="0"/>
          <a:pathLst>
            <a:path>
              <a:moveTo>
                <a:pt x="0" y="0"/>
              </a:moveTo>
              <a:lnTo>
                <a:pt x="1016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15C5D6-1F7D-4DCF-B55C-287C4F821339}">
      <dsp:nvSpPr>
        <dsp:cNvPr id="0" name=""/>
        <dsp:cNvSpPr/>
      </dsp:nvSpPr>
      <dsp:spPr>
        <a:xfrm>
          <a:off x="82930" y="1411923"/>
          <a:ext cx="736209" cy="679711"/>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0640" rIns="0" bIns="40640" numCol="1" spcCol="1270" anchor="t" anchorCtr="0">
          <a:noAutofit/>
        </a:bodyPr>
        <a:lstStyle/>
        <a:p>
          <a:pPr marL="0" lvl="0" indent="0" algn="ctr" defTabSz="711200">
            <a:lnSpc>
              <a:spcPct val="90000"/>
            </a:lnSpc>
            <a:spcBef>
              <a:spcPct val="0"/>
            </a:spcBef>
            <a:spcAft>
              <a:spcPct val="35000"/>
            </a:spcAft>
            <a:buNone/>
          </a:pPr>
          <a:r>
            <a:rPr lang="fr-FR" sz="1600" kern="1200" dirty="0"/>
            <a:t>Opinion</a:t>
          </a:r>
        </a:p>
      </dsp:txBody>
      <dsp:txXfrm>
        <a:off x="116111" y="1445104"/>
        <a:ext cx="669847" cy="61334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2117F7-88D5-401B-A3BA-E5901E923017}" type="datetimeFigureOut">
              <a:rPr lang="fr-FR" smtClean="0"/>
              <a:t>26/01/2023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42756-795B-44F5-8B70-A598BE5F369E}" type="slidenum">
              <a:rPr lang="fr-FR" smtClean="0"/>
              <a:t>‹N°›</a:t>
            </a:fld>
            <a:endParaRPr lang="fr-FR"/>
          </a:p>
        </p:txBody>
      </p:sp>
    </p:spTree>
    <p:extLst>
      <p:ext uri="{BB962C8B-B14F-4D97-AF65-F5344CB8AC3E}">
        <p14:creationId xmlns:p14="http://schemas.microsoft.com/office/powerpoint/2010/main" val="24792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900"/>
              <a:buFont typeface="Calibri"/>
              <a:buNone/>
            </a:pPr>
            <a:r>
              <a:rPr lang="fr-FR" i="1"/>
              <a:t>Messages des slides « Longue vie à la consommation » :</a:t>
            </a:r>
            <a:endParaRPr/>
          </a:p>
          <a:p>
            <a:pPr marL="228600" lvl="0" indent="-228600" algn="l" rtl="0">
              <a:spcBef>
                <a:spcPts val="0"/>
              </a:spcBef>
              <a:spcAft>
                <a:spcPts val="0"/>
              </a:spcAft>
              <a:buClr>
                <a:srgbClr val="595959"/>
              </a:buClr>
              <a:buSzPts val="900"/>
              <a:buFont typeface="Calibri"/>
              <a:buAutoNum type="arabicPeriod"/>
            </a:pPr>
            <a:r>
              <a:rPr lang="fr-FR" i="1"/>
              <a:t>À de rares exceptions près, dont 2020, depuis 1850, on envoie chaque année dans l’atmosphère plus de CO</a:t>
            </a:r>
            <a:r>
              <a:rPr lang="fr-FR" i="1" baseline="-25000"/>
              <a:t>2</a:t>
            </a:r>
            <a:r>
              <a:rPr lang="fr-FR" i="1"/>
              <a:t> que l’année d’avant.</a:t>
            </a:r>
            <a:endParaRPr/>
          </a:p>
          <a:p>
            <a:pPr marL="228600" lvl="0" indent="-228600" algn="l" rtl="0">
              <a:spcBef>
                <a:spcPts val="0"/>
              </a:spcBef>
              <a:spcAft>
                <a:spcPts val="0"/>
              </a:spcAft>
              <a:buClr>
                <a:srgbClr val="595959"/>
              </a:buClr>
              <a:buSzPts val="900"/>
              <a:buFont typeface="Calibri"/>
              <a:buAutoNum type="arabicPeriod"/>
            </a:pPr>
            <a:r>
              <a:rPr lang="fr-FR" i="1"/>
              <a:t>Le cumul, ça fait en gros 2'400 Gt CO</a:t>
            </a:r>
            <a:r>
              <a:rPr lang="fr-FR" i="1" baseline="-25000"/>
              <a:t>2</a:t>
            </a:r>
            <a:endParaRPr i="1"/>
          </a:p>
          <a:p>
            <a:pPr marL="228600" lvl="0" indent="-228600" algn="l" rtl="0">
              <a:spcBef>
                <a:spcPts val="0"/>
              </a:spcBef>
              <a:spcAft>
                <a:spcPts val="0"/>
              </a:spcAft>
              <a:buClr>
                <a:srgbClr val="595959"/>
              </a:buClr>
              <a:buSzPts val="900"/>
              <a:buFont typeface="Calibri"/>
              <a:buAutoNum type="arabicPeriod"/>
            </a:pPr>
            <a:r>
              <a:rPr lang="fr-FR" i="1"/>
              <a:t>2'400 Gt CO</a:t>
            </a:r>
            <a:r>
              <a:rPr lang="fr-FR" i="1" baseline="-25000"/>
              <a:t>2</a:t>
            </a:r>
            <a:r>
              <a:rPr lang="fr-FR" i="1"/>
              <a:t> </a:t>
            </a:r>
            <a:r>
              <a:rPr lang="fr-FR" i="0"/>
              <a:t>⇒</a:t>
            </a:r>
            <a:r>
              <a:rPr lang="fr-FR" i="1"/>
              <a:t> quasiment +1,4°C en 2100. Comme on ne va pas arrêter les émissions du jour au lendemain, dans les faits, les +1,5°C ne sont déjà plus négociables</a:t>
            </a:r>
            <a:endParaRPr/>
          </a:p>
          <a:p>
            <a:pPr marL="228600" marR="0" lvl="0" indent="-228600" algn="l" rtl="0">
              <a:lnSpc>
                <a:spcPct val="100000"/>
              </a:lnSpc>
              <a:spcBef>
                <a:spcPts val="0"/>
              </a:spcBef>
              <a:spcAft>
                <a:spcPts val="0"/>
              </a:spcAft>
              <a:buClr>
                <a:srgbClr val="595959"/>
              </a:buClr>
              <a:buSzPts val="900"/>
              <a:buFont typeface="Calibri"/>
              <a:buAutoNum type="arabicPeriod"/>
            </a:pPr>
            <a:r>
              <a:rPr lang="fr-FR" i="1"/>
              <a:t>La 2</a:t>
            </a:r>
            <a:r>
              <a:rPr lang="fr-FR" i="1" baseline="30000"/>
              <a:t>nde</a:t>
            </a:r>
            <a:r>
              <a:rPr lang="fr-FR" i="1"/>
              <a:t> moitié des 2'400 Gt CO</a:t>
            </a:r>
            <a:r>
              <a:rPr lang="fr-FR" i="1" baseline="-25000"/>
              <a:t>2</a:t>
            </a:r>
            <a:r>
              <a:rPr lang="fr-FR" i="1"/>
              <a:t>, c’est notre génération qui en est responsable (1982 </a:t>
            </a:r>
            <a:r>
              <a:rPr lang="fr-FR" i="0"/>
              <a:t>→ </a:t>
            </a:r>
            <a:r>
              <a:rPr lang="fr-FR" i="1"/>
              <a:t>2020). Et l’accélération de nos émissions est impressionnante : on a envoyé autant dans l’atmosphère ces 9 dernières années que durant les 16 années précédentes. Depuis que le protocole de Kyoto a été signé, on a à peu près émis la moitié (en plus !) de tout ce qu’on avait émis pendant tout le XIX</a:t>
            </a:r>
            <a:r>
              <a:rPr lang="fr-FR" i="1" baseline="30000"/>
              <a:t>e</a:t>
            </a:r>
            <a:r>
              <a:rPr lang="fr-FR" i="1"/>
              <a:t> et le XX</a:t>
            </a:r>
            <a:r>
              <a:rPr lang="fr-FR" i="1" baseline="30000"/>
              <a:t>e</a:t>
            </a:r>
            <a:r>
              <a:rPr lang="fr-FR" i="1"/>
              <a:t> siècle.</a:t>
            </a:r>
            <a:endParaRPr/>
          </a:p>
          <a:p>
            <a:pPr marL="228600" lvl="0" indent="-228600" algn="l" rtl="0">
              <a:spcBef>
                <a:spcPts val="0"/>
              </a:spcBef>
              <a:spcAft>
                <a:spcPts val="0"/>
              </a:spcAft>
              <a:buClr>
                <a:srgbClr val="595959"/>
              </a:buClr>
              <a:buSzPts val="900"/>
              <a:buFont typeface="Calibri"/>
              <a:buAutoNum type="arabicPeriod"/>
            </a:pPr>
            <a:r>
              <a:rPr lang="fr-FR" i="1"/>
              <a:t>Si on continue sur la même tendance, on émettra encore 4’000 à 6’000 Gt CO</a:t>
            </a:r>
            <a:r>
              <a:rPr lang="fr-FR" i="1" baseline="-25000"/>
              <a:t>2</a:t>
            </a:r>
            <a:r>
              <a:rPr lang="fr-FR" i="1"/>
              <a:t> de plus </a:t>
            </a:r>
            <a:r>
              <a:rPr lang="fr-FR" i="0"/>
              <a:t>⇒</a:t>
            </a:r>
            <a:r>
              <a:rPr lang="fr-FR" i="1"/>
              <a:t> +4°C à +6°C en 2100</a:t>
            </a:r>
            <a:endParaRPr/>
          </a:p>
          <a:p>
            <a:pPr marL="228600" lvl="0" indent="-228600" algn="l" rtl="0">
              <a:spcBef>
                <a:spcPts val="0"/>
              </a:spcBef>
              <a:spcAft>
                <a:spcPts val="0"/>
              </a:spcAft>
              <a:buClr>
                <a:srgbClr val="595959"/>
              </a:buClr>
              <a:buSzPts val="900"/>
              <a:buFont typeface="Calibri"/>
              <a:buAutoNum type="arabicPeriod"/>
            </a:pPr>
            <a:r>
              <a:rPr lang="fr-FR" i="1"/>
              <a:t>Ne dépasser +2°C = environ +1000 GtCO</a:t>
            </a:r>
            <a:r>
              <a:rPr lang="fr-FR" i="1" baseline="-25000"/>
              <a:t>2</a:t>
            </a:r>
            <a:r>
              <a:rPr lang="fr-FR" i="1"/>
              <a:t> au maximum, soit entre 20 et 25 ans d’émissions actuelles</a:t>
            </a:r>
            <a:endParaRPr/>
          </a:p>
          <a:p>
            <a:pPr marL="228600" lvl="0" indent="-228600" algn="l" rtl="0">
              <a:spcBef>
                <a:spcPts val="0"/>
              </a:spcBef>
              <a:spcAft>
                <a:spcPts val="0"/>
              </a:spcAft>
              <a:buClr>
                <a:srgbClr val="595959"/>
              </a:buClr>
              <a:buSzPts val="900"/>
              <a:buFont typeface="Calibri"/>
              <a:buAutoNum type="arabicPeriod"/>
            </a:pPr>
            <a:r>
              <a:rPr lang="fr-FR" i="1"/>
              <a:t>De façon réaliste, +1000 Gt CO</a:t>
            </a:r>
            <a:r>
              <a:rPr lang="fr-FR" i="1" baseline="-25000"/>
              <a:t>2</a:t>
            </a:r>
            <a:r>
              <a:rPr lang="fr-FR" i="1"/>
              <a:t> implique une division par 3 de nos émissions d’ici 2050, puis la neutralité carbone à l’échelle mondiale dans le 2</a:t>
            </a:r>
            <a:r>
              <a:rPr lang="fr-FR" i="1" baseline="30000"/>
              <a:t>nde</a:t>
            </a:r>
            <a:r>
              <a:rPr lang="fr-FR" i="1"/>
              <a:t> moitié du 21</a:t>
            </a:r>
            <a:r>
              <a:rPr lang="fr-FR" i="1" baseline="30000"/>
              <a:t>ème</a:t>
            </a:r>
            <a:r>
              <a:rPr lang="fr-FR" i="1"/>
              <a:t> siècle</a:t>
            </a:r>
            <a:endParaRPr/>
          </a:p>
          <a:p>
            <a:pPr marL="228600" lvl="0" indent="-228600" algn="l" rtl="0">
              <a:spcBef>
                <a:spcPts val="0"/>
              </a:spcBef>
              <a:spcAft>
                <a:spcPts val="0"/>
              </a:spcAft>
              <a:buClr>
                <a:srgbClr val="595959"/>
              </a:buClr>
              <a:buSzPts val="900"/>
              <a:buFont typeface="Calibri"/>
              <a:buAutoNum type="arabicPeriod"/>
            </a:pPr>
            <a:r>
              <a:rPr lang="fr-FR" i="1"/>
              <a:t>Cette baisse doit avoir lieu le plus vite possible.</a:t>
            </a:r>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fr-FR" sz="1200">
                <a:latin typeface="Calibri"/>
                <a:ea typeface="Calibri"/>
                <a:cs typeface="Calibri"/>
                <a:sym typeface="Calibri"/>
              </a:rPr>
              <a:t>Ce que vous voyez sur ce graphique, ce sont les émissions annuelles de GES des activités humaines depuis le début de ce qu’on appelle l’ère industrielle. On constate que ces émissions ont d’abord augmenté assez faiblement pendant la 2</a:t>
            </a:r>
            <a:r>
              <a:rPr lang="fr-FR" sz="1200" baseline="30000">
                <a:latin typeface="Calibri"/>
                <a:ea typeface="Calibri"/>
                <a:cs typeface="Calibri"/>
                <a:sym typeface="Calibri"/>
              </a:rPr>
              <a:t>ème</a:t>
            </a:r>
            <a:r>
              <a:rPr lang="fr-FR" sz="1200">
                <a:latin typeface="Calibri"/>
                <a:ea typeface="Calibri"/>
                <a:cs typeface="Calibri"/>
                <a:sym typeface="Calibri"/>
              </a:rPr>
              <a:t> moitié du XIX</a:t>
            </a:r>
            <a:r>
              <a:rPr lang="fr-FR" sz="1200" baseline="30000">
                <a:latin typeface="Calibri"/>
                <a:ea typeface="Calibri"/>
                <a:cs typeface="Calibri"/>
                <a:sym typeface="Calibri"/>
              </a:rPr>
              <a:t>e</a:t>
            </a:r>
            <a:r>
              <a:rPr lang="fr-FR" sz="1200">
                <a:latin typeface="Calibri"/>
                <a:ea typeface="Calibri"/>
                <a:cs typeface="Calibri"/>
                <a:sym typeface="Calibri"/>
              </a:rPr>
              <a:t> siècle et jusqu’au début du XX</a:t>
            </a:r>
            <a:r>
              <a:rPr lang="fr-FR" sz="1200" baseline="30000">
                <a:latin typeface="Calibri"/>
                <a:ea typeface="Calibri"/>
                <a:cs typeface="Calibri"/>
                <a:sym typeface="Calibri"/>
              </a:rPr>
              <a:t>e</a:t>
            </a:r>
            <a:r>
              <a:rPr lang="fr-FR" sz="1200">
                <a:latin typeface="Calibri"/>
                <a:ea typeface="Calibri"/>
                <a:cs typeface="Calibri"/>
                <a:sym typeface="Calibri"/>
              </a:rPr>
              <a:t>, puis que, après-guerre, la hausse est beaucoup plus marquée, l’humanité a émis chaque année davantage jusqu’à aujourd’hui, de telle sorte que nous émettons 20 fois plus de GES que ce qu’émettaient nos arrières grands-parents. </a:t>
            </a:r>
            <a:r>
              <a:rPr lang="fr-FR" sz="1200" i="1">
                <a:latin typeface="Calibri"/>
                <a:ea typeface="Calibri"/>
                <a:cs typeface="Calibri"/>
                <a:sym typeface="Calibri"/>
              </a:rPr>
              <a:t>[Clic]</a:t>
            </a:r>
            <a:r>
              <a:rPr lang="fr-FR" sz="1200">
                <a:latin typeface="Calibri"/>
                <a:ea typeface="Calibri"/>
                <a:cs typeface="Calibri"/>
                <a:sym typeface="Calibri"/>
              </a:rPr>
              <a:t> Cette rupture de pente que l’on constate après-guerre correspond à la démocratisation des moteurs à explosion qu’ont vécue nos parents et grands-parents, avec notamment le développement massif de l’industrie et de la voiture individuelle, qui se sont accompagnés d’une consommation massive des énergies dites fossiles, le charbon, le gaz et le pétrole : c’est ce qu’on a appelé les Trente Glorieuses. Et depuis le début de ce petit jeu, nous avons émis l’équivalent de 2 400 milliards de tonnes d’équivalent CO</a:t>
            </a:r>
            <a:r>
              <a:rPr lang="fr-FR" sz="1200" baseline="-25000">
                <a:latin typeface="Calibri"/>
                <a:ea typeface="Calibri"/>
                <a:cs typeface="Calibri"/>
                <a:sym typeface="Calibri"/>
              </a:rPr>
              <a:t>2</a:t>
            </a:r>
            <a:r>
              <a:rPr lang="fr-FR" sz="1200">
                <a:latin typeface="Calibri"/>
                <a:ea typeface="Calibri"/>
                <a:cs typeface="Calibri"/>
                <a:sym typeface="Calibri"/>
              </a:rPr>
              <a:t>. </a:t>
            </a:r>
            <a:r>
              <a:rPr lang="fr-FR" sz="1200" i="1">
                <a:latin typeface="Calibri"/>
                <a:ea typeface="Calibri"/>
                <a:cs typeface="Calibri"/>
                <a:sym typeface="Calibri"/>
              </a:rPr>
              <a:t>[Clic]</a:t>
            </a:r>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fr-FR"/>
              <a:t>Il faut savoir que, d’après les simulations scientifiques, le fait d’avoir émis 2 400 milliards de tonnes d’équivalent CO</a:t>
            </a:r>
            <a:r>
              <a:rPr lang="fr-FR" baseline="-25000"/>
              <a:t>2</a:t>
            </a:r>
            <a:r>
              <a:rPr lang="fr-FR"/>
              <a:t> nous garantit d’ores et déjà une élévation de température par rapport à l’ère préindustrielle de 1,4°C en 2100. C’est la chimie qui nous explique qu’on a d’ores et déjà signé pour 1,4°C de réchauffement, et que ce n’est déjà plus négociable. Il fallait y penser avant.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FR"/>
              <a:t>Petite question, au passage : à votre avis, combien de temps il nous a fallu, depuis qu’on envoie du CO</a:t>
            </a:r>
            <a:r>
              <a:rPr lang="fr-FR" baseline="-25000"/>
              <a:t>2</a:t>
            </a:r>
            <a:r>
              <a:rPr lang="fr-FR"/>
              <a:t> dans l’atmosphère, pour émettre la première moitié de tout ce CO</a:t>
            </a:r>
            <a:r>
              <a:rPr lang="fr-FR" baseline="-25000"/>
              <a:t>2</a:t>
            </a:r>
            <a:r>
              <a:rPr lang="fr-FR"/>
              <a:t> (juste le CO</a:t>
            </a:r>
            <a:r>
              <a:rPr lang="fr-FR" baseline="-25000"/>
              <a:t>2</a:t>
            </a:r>
            <a:r>
              <a:rPr lang="fr-FR"/>
              <a:t>, sans compter les autres gaz à effet de serre), et combien d’années on a mis pour émettre la seconde moitié ? </a:t>
            </a:r>
            <a:r>
              <a:rPr lang="fr-FR" i="1"/>
              <a:t>[Interaction avec le public]</a:t>
            </a:r>
            <a:r>
              <a:rPr lang="fr-FR"/>
              <a:t> Réponse : le point milieu, c’est 1982</a:t>
            </a:r>
            <a:r>
              <a:rPr lang="fr-FR" i="1"/>
              <a:t>.</a:t>
            </a:r>
            <a:r>
              <a:rPr lang="fr-FR"/>
              <a:t> </a:t>
            </a:r>
            <a:r>
              <a:rPr lang="fr-FR" i="1"/>
              <a:t>[Clic]</a:t>
            </a:r>
            <a:r>
              <a:rPr lang="fr-FR"/>
              <a:t> Depuis 1982, nous avons envoyé dans l’atmosphère autant de CO</a:t>
            </a:r>
            <a:r>
              <a:rPr lang="fr-FR" baseline="-25000"/>
              <a:t>2</a:t>
            </a:r>
            <a:r>
              <a:rPr lang="fr-FR"/>
              <a:t> que tout ce que l’humanité avait envoyé depuis la nuit des temps jusqu’en 1982. Un certain nombre d’entre vous étaient déjà nés en 1982, et pour ceux qui sont plus jeunes, vos parents avaient déjà atteint l’âge adulte à ce moment-là.</a:t>
            </a:r>
            <a:endParaRPr/>
          </a:p>
          <a:p>
            <a:pPr marL="0" lvl="0" indent="0" algn="l" rtl="0">
              <a:spcBef>
                <a:spcPts val="0"/>
              </a:spcBef>
              <a:spcAft>
                <a:spcPts val="0"/>
              </a:spcAft>
              <a:buClr>
                <a:schemeClr val="dk1"/>
              </a:buClr>
              <a:buSzPts val="1200"/>
              <a:buFont typeface="Calibri"/>
              <a:buNone/>
            </a:pPr>
            <a:endParaRPr u="none"/>
          </a:p>
          <a:p>
            <a:pPr marL="0" lvl="0" indent="0" algn="l" rtl="0">
              <a:spcBef>
                <a:spcPts val="0"/>
              </a:spcBef>
              <a:spcAft>
                <a:spcPts val="0"/>
              </a:spcAft>
              <a:buClr>
                <a:schemeClr val="dk1"/>
              </a:buClr>
              <a:buSzPts val="1200"/>
              <a:buFont typeface="Calibri"/>
              <a:buNone/>
            </a:pPr>
            <a:r>
              <a:rPr lang="fr-FR" i="1" u="none"/>
              <a:t>[A ne dire que si la slide qui découpe en 6 les émissions historiques n’est pas masquée] </a:t>
            </a:r>
            <a:r>
              <a:rPr lang="fr-FR" u="none"/>
              <a:t>On peut même aller plus loin : si on découpe en 3 parts égales chacune de ces 2 moitiés, voilà ce que cela donne.</a:t>
            </a:r>
            <a:endParaRPr u="sng"/>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fr-FR" i="1"/>
              <a:t>Source (2020) émissions passées de CO2 : Global Carbon Project.</a:t>
            </a:r>
            <a:endParaRPr u="sng"/>
          </a:p>
          <a:p>
            <a:pPr marL="0" lvl="0" indent="0" algn="l" rtl="0">
              <a:spcBef>
                <a:spcPts val="0"/>
              </a:spcBef>
              <a:spcAft>
                <a:spcPts val="0"/>
              </a:spcAft>
              <a:buNone/>
            </a:pPr>
            <a:endParaRPr/>
          </a:p>
        </p:txBody>
      </p:sp>
      <p:sp>
        <p:nvSpPr>
          <p:cNvPr id="858" name="Google Shape;85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176905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900"/>
              <a:buFont typeface="Calibri"/>
              <a:buNone/>
            </a:pPr>
            <a:r>
              <a:rPr lang="fr-FR" i="1"/>
              <a:t>Messages des slides « Longue vie à la consommation » :</a:t>
            </a:r>
            <a:endParaRPr/>
          </a:p>
          <a:p>
            <a:pPr marL="228600" lvl="0" indent="-228600" algn="l" rtl="0">
              <a:spcBef>
                <a:spcPts val="0"/>
              </a:spcBef>
              <a:spcAft>
                <a:spcPts val="0"/>
              </a:spcAft>
              <a:buClr>
                <a:srgbClr val="595959"/>
              </a:buClr>
              <a:buSzPts val="900"/>
              <a:buFont typeface="Calibri"/>
              <a:buAutoNum type="arabicPeriod"/>
            </a:pPr>
            <a:r>
              <a:rPr lang="fr-FR" i="1"/>
              <a:t>À de rares exceptions près, dont 2020, depuis 1850, on envoie chaque année dans l’atmosphère plus de CO</a:t>
            </a:r>
            <a:r>
              <a:rPr lang="fr-FR" i="1" baseline="-25000"/>
              <a:t>2</a:t>
            </a:r>
            <a:r>
              <a:rPr lang="fr-FR" i="1"/>
              <a:t> que l’année d’avant.</a:t>
            </a:r>
            <a:endParaRPr/>
          </a:p>
          <a:p>
            <a:pPr marL="228600" lvl="0" indent="-228600" algn="l" rtl="0">
              <a:spcBef>
                <a:spcPts val="0"/>
              </a:spcBef>
              <a:spcAft>
                <a:spcPts val="0"/>
              </a:spcAft>
              <a:buClr>
                <a:srgbClr val="595959"/>
              </a:buClr>
              <a:buSzPts val="900"/>
              <a:buFont typeface="Calibri"/>
              <a:buAutoNum type="arabicPeriod"/>
            </a:pPr>
            <a:r>
              <a:rPr lang="fr-FR" i="1"/>
              <a:t>Le cumul, ça fait en gros 2'400 Gt CO</a:t>
            </a:r>
            <a:r>
              <a:rPr lang="fr-FR" i="1" baseline="-25000"/>
              <a:t>2</a:t>
            </a:r>
            <a:endParaRPr i="1"/>
          </a:p>
          <a:p>
            <a:pPr marL="228600" marR="0" lvl="0" indent="-228600" algn="l" rtl="0">
              <a:lnSpc>
                <a:spcPct val="100000"/>
              </a:lnSpc>
              <a:spcBef>
                <a:spcPts val="0"/>
              </a:spcBef>
              <a:spcAft>
                <a:spcPts val="0"/>
              </a:spcAft>
              <a:buClr>
                <a:srgbClr val="595959"/>
              </a:buClr>
              <a:buSzPts val="900"/>
              <a:buFont typeface="Calibri"/>
              <a:buAutoNum type="arabicPeriod"/>
            </a:pPr>
            <a:r>
              <a:rPr lang="fr-FR" i="1"/>
              <a:t>2'400 Gt CO</a:t>
            </a:r>
            <a:r>
              <a:rPr lang="fr-FR" i="1" baseline="-25000"/>
              <a:t>2</a:t>
            </a:r>
            <a:r>
              <a:rPr lang="fr-FR" i="1"/>
              <a:t> </a:t>
            </a:r>
            <a:r>
              <a:rPr lang="fr-FR" i="0"/>
              <a:t>⇒</a:t>
            </a:r>
            <a:r>
              <a:rPr lang="fr-FR" i="1"/>
              <a:t> quasiment +1,4°C en 2100. Comme on ne va pas arrêter les émissions du jour au lendemain, dans les faits, les +1,5°C ne sont déjà plus négociables</a:t>
            </a:r>
            <a:endParaRPr/>
          </a:p>
          <a:p>
            <a:pPr marL="228600" lvl="0" indent="-228600" algn="l" rtl="0">
              <a:spcBef>
                <a:spcPts val="0"/>
              </a:spcBef>
              <a:spcAft>
                <a:spcPts val="0"/>
              </a:spcAft>
              <a:buClr>
                <a:srgbClr val="595959"/>
              </a:buClr>
              <a:buSzPts val="900"/>
              <a:buFont typeface="Calibri"/>
              <a:buAutoNum type="arabicPeriod"/>
            </a:pPr>
            <a:r>
              <a:rPr lang="fr-FR" i="1"/>
              <a:t>La 2</a:t>
            </a:r>
            <a:r>
              <a:rPr lang="fr-FR" i="1" baseline="30000"/>
              <a:t>nde</a:t>
            </a:r>
            <a:r>
              <a:rPr lang="fr-FR" i="1"/>
              <a:t> moitié des 2'400 Gt CO</a:t>
            </a:r>
            <a:r>
              <a:rPr lang="fr-FR" i="1" baseline="-25000"/>
              <a:t>2</a:t>
            </a:r>
            <a:r>
              <a:rPr lang="fr-FR" i="1"/>
              <a:t>, c’est notre génération qui en est responsable (1982 </a:t>
            </a:r>
            <a:r>
              <a:rPr lang="fr-FR" i="0"/>
              <a:t>→ </a:t>
            </a:r>
            <a:r>
              <a:rPr lang="fr-FR" i="1"/>
              <a:t>2020). Et l’accélération de nos émissions est impressionnante : on a envoyé autant dans l’atmosphère ces 9 dernières années que durant les 16 années précédentes. Depuis que le protocole de Kyoto a été signé, on a à peu près émis la moitié (en plus !) de tout ce qu’on avait émis pendant tout le XIX</a:t>
            </a:r>
            <a:r>
              <a:rPr lang="fr-FR" i="1" baseline="30000"/>
              <a:t>e</a:t>
            </a:r>
            <a:r>
              <a:rPr lang="fr-FR" i="1"/>
              <a:t> et le XX</a:t>
            </a:r>
            <a:r>
              <a:rPr lang="fr-FR" i="1" baseline="30000"/>
              <a:t>e</a:t>
            </a:r>
            <a:r>
              <a:rPr lang="fr-FR" i="1"/>
              <a:t> siècle.</a:t>
            </a:r>
            <a:endParaRPr/>
          </a:p>
          <a:p>
            <a:pPr marL="228600" lvl="0" indent="-228600" algn="l" rtl="0">
              <a:spcBef>
                <a:spcPts val="0"/>
              </a:spcBef>
              <a:spcAft>
                <a:spcPts val="0"/>
              </a:spcAft>
              <a:buClr>
                <a:srgbClr val="595959"/>
              </a:buClr>
              <a:buSzPts val="900"/>
              <a:buFont typeface="Calibri"/>
              <a:buAutoNum type="arabicPeriod"/>
            </a:pPr>
            <a:r>
              <a:rPr lang="fr-FR" i="1"/>
              <a:t>Si on continue sur la même tendance, on émettra encore 4’000 à 6’000 Gt CO</a:t>
            </a:r>
            <a:r>
              <a:rPr lang="fr-FR" i="1" baseline="-25000"/>
              <a:t>2</a:t>
            </a:r>
            <a:r>
              <a:rPr lang="fr-FR" i="1"/>
              <a:t> de plus </a:t>
            </a:r>
            <a:r>
              <a:rPr lang="fr-FR" i="0"/>
              <a:t>⇒</a:t>
            </a:r>
            <a:r>
              <a:rPr lang="fr-FR" i="1"/>
              <a:t> +4°C à +6°C en 2100</a:t>
            </a:r>
            <a:endParaRPr/>
          </a:p>
          <a:p>
            <a:pPr marL="228600" lvl="0" indent="-228600" algn="l" rtl="0">
              <a:spcBef>
                <a:spcPts val="0"/>
              </a:spcBef>
              <a:spcAft>
                <a:spcPts val="0"/>
              </a:spcAft>
              <a:buClr>
                <a:srgbClr val="595959"/>
              </a:buClr>
              <a:buSzPts val="900"/>
              <a:buFont typeface="Calibri"/>
              <a:buAutoNum type="arabicPeriod"/>
            </a:pPr>
            <a:r>
              <a:rPr lang="fr-FR" i="1"/>
              <a:t>Ne dépasser +2°C = environ +1000 GtCO</a:t>
            </a:r>
            <a:r>
              <a:rPr lang="fr-FR" i="1" baseline="-25000"/>
              <a:t>2</a:t>
            </a:r>
            <a:r>
              <a:rPr lang="fr-FR" i="1"/>
              <a:t> au maximum, soit entre 20 et 25 ans d’émissions actuelles</a:t>
            </a:r>
            <a:endParaRPr/>
          </a:p>
          <a:p>
            <a:pPr marL="228600" lvl="0" indent="-228600" algn="l" rtl="0">
              <a:spcBef>
                <a:spcPts val="0"/>
              </a:spcBef>
              <a:spcAft>
                <a:spcPts val="0"/>
              </a:spcAft>
              <a:buClr>
                <a:srgbClr val="595959"/>
              </a:buClr>
              <a:buSzPts val="900"/>
              <a:buFont typeface="Calibri"/>
              <a:buAutoNum type="arabicPeriod"/>
            </a:pPr>
            <a:r>
              <a:rPr lang="fr-FR" i="1"/>
              <a:t>De façon réaliste, +1000 Gt CO</a:t>
            </a:r>
            <a:r>
              <a:rPr lang="fr-FR" i="1" baseline="-25000"/>
              <a:t>2</a:t>
            </a:r>
            <a:r>
              <a:rPr lang="fr-FR" i="1"/>
              <a:t> implique une division par 3 de nos émissions d’ici 2050, puis la neutralité carbone à l’échelle mondiale dans le 2</a:t>
            </a:r>
            <a:r>
              <a:rPr lang="fr-FR" i="1" baseline="30000"/>
              <a:t>nde</a:t>
            </a:r>
            <a:r>
              <a:rPr lang="fr-FR" i="1"/>
              <a:t> moitié du 21</a:t>
            </a:r>
            <a:r>
              <a:rPr lang="fr-FR" i="1" baseline="30000"/>
              <a:t>ème</a:t>
            </a:r>
            <a:r>
              <a:rPr lang="fr-FR" i="1"/>
              <a:t> siècle</a:t>
            </a:r>
            <a:endParaRPr/>
          </a:p>
          <a:p>
            <a:pPr marL="228600" lvl="0" indent="-228600" algn="l" rtl="0">
              <a:spcBef>
                <a:spcPts val="0"/>
              </a:spcBef>
              <a:spcAft>
                <a:spcPts val="0"/>
              </a:spcAft>
              <a:buClr>
                <a:srgbClr val="595959"/>
              </a:buClr>
              <a:buSzPts val="900"/>
              <a:buFont typeface="Calibri"/>
              <a:buAutoNum type="arabicPeriod"/>
            </a:pPr>
            <a:r>
              <a:rPr lang="fr-FR" i="1"/>
              <a:t>Cette baisse doit avoir lieu le plus vite possible.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FR"/>
              <a:t>Là-dessus, on pourrait se poser légitimement une question : qu’est-ce qu’il se passe si on ne fait rien ? C’est-à-dire non pas si on arrête d’émettre – ça on vient de le voir : si on arrête d’émettre le moindre GES demain matin, on prend 1,5°C – mais si on imagine l’avenir comme une joyeuse perpétuation du passé, donc si nous continuons d’émettre un peu plus chaque année que la précédente. </a:t>
            </a:r>
            <a:r>
              <a:rPr lang="fr-FR" i="1"/>
              <a:t>[Clic]</a:t>
            </a:r>
            <a:r>
              <a:rPr lang="fr-FR"/>
              <a:t> Dans ce scénario </a:t>
            </a:r>
            <a:r>
              <a:rPr lang="fr-FR" i="1"/>
              <a:t>business as usual </a:t>
            </a:r>
            <a:r>
              <a:rPr lang="fr-FR"/>
              <a:t>– qui est, au passage, ce que nous vendent la plupart de nos décideurs politiques et économiques 5 minutes après nous avoir expliqué tout le bien qu’ils souhaitent au climat – dans ce scénario disais-je, nous nous retrouverions à émettre en moins d’un siècle l’équivalent de 2 à 3 fois plus que ce que l’on a émis dans le siècle et demi précédent. Donc entre aujourd’hui et 2100, on émettrait de l’ordre de 4 000 à 6 000 milliards de tonnes de CO</a:t>
            </a:r>
            <a:r>
              <a:rPr lang="fr-FR" baseline="-25000"/>
              <a:t>2</a:t>
            </a:r>
            <a:r>
              <a:rPr lang="fr-FR"/>
              <a:t>, ce qui ferait 6 000 à 8 000 milliards de tonnes depuis le début de l’ère industrielle. Et là je retourne vers mon climatologue et ses simulations de tout à l’heure, et ils me disent que dans ce cas, on se garantit une augmentation de n’importe quoi entre +4°C et +6°C d’ici à la fin du siècle. </a:t>
            </a:r>
            <a:r>
              <a:rPr lang="fr-FR" i="1"/>
              <a:t>[Clic]</a:t>
            </a:r>
            <a:r>
              <a:rPr lang="fr-FR"/>
              <a:t> Et là je vous renvoie au +5°C présentés dont on vous a parlé un peu plus tôt.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FR"/>
              <a:t>A part quelques éventuels aspirants démiurges, je vais supposer que nous ne sommes pas très nombreux à vouloir ça. Donc la question qui suit, c’est : « si on considère qu’au-delà de +2°C, on sort des limites de l’acceptable, que faut-il faire ? » Et là notre climatologue de tout à l’heure nous répond que nous avons encore le droit d’émettre de l’ordre de 800 milliards de tonnes de CO</a:t>
            </a:r>
            <a:r>
              <a:rPr lang="fr-FR" baseline="-25000"/>
              <a:t>2</a:t>
            </a:r>
            <a:r>
              <a:rPr lang="fr-FR"/>
              <a:t> d’ici à 2100.</a:t>
            </a:r>
            <a:r>
              <a:rPr lang="fr-FR" i="1"/>
              <a:t> (Suggestion d’interaction : à ce moment, on peut demander au public en combien de temps, à son avis, on mangerait ce budget si le monde cessait de faire croître ses émissions d’une année sur l’autre sans les réduire)</a:t>
            </a:r>
            <a:r>
              <a:rPr lang="fr-FR"/>
              <a:t> </a:t>
            </a:r>
            <a:r>
              <a:rPr lang="fr-FR" i="1"/>
              <a:t>[Clic]</a:t>
            </a:r>
            <a:endParaRPr/>
          </a:p>
          <a:p>
            <a:pPr marL="0" lvl="0" indent="0" algn="l" rtl="0">
              <a:spcBef>
                <a:spcPts val="0"/>
              </a:spcBef>
              <a:spcAft>
                <a:spcPts val="0"/>
              </a:spcAft>
              <a:buClr>
                <a:schemeClr val="dk1"/>
              </a:buClr>
              <a:buSzPts val="1200"/>
              <a:buFont typeface="Calibri"/>
              <a:buNone/>
            </a:pPr>
            <a:endParaRPr i="1" u="sng"/>
          </a:p>
          <a:p>
            <a:pPr marL="0" marR="0" lvl="0" indent="0" algn="l" rtl="0">
              <a:lnSpc>
                <a:spcPct val="100000"/>
              </a:lnSpc>
              <a:spcBef>
                <a:spcPts val="0"/>
              </a:spcBef>
              <a:spcAft>
                <a:spcPts val="0"/>
              </a:spcAft>
              <a:buClr>
                <a:schemeClr val="dk1"/>
              </a:buClr>
              <a:buSzPts val="1200"/>
              <a:buFont typeface="Calibri"/>
              <a:buNone/>
            </a:pPr>
            <a:r>
              <a:rPr lang="fr-FR"/>
              <a:t>C’est peu : si on arrivait ne serait-ce qu’à conserver un niveau d’émissions égal au niveau actuel, on aurait consommé notre « budget » carbone en environ 25 ans. </a:t>
            </a:r>
            <a:r>
              <a:rPr lang="fr-FR" i="1"/>
              <a:t>[Clic]</a:t>
            </a:r>
            <a:r>
              <a:rPr lang="fr-FR"/>
              <a:t> Évidemment, c’est une vision très théorique. Plus concrètement, 1 000 milliards de tonnes, cela veut dire que les plus jeunes d’aujourd’hui ont le droit d’émettre collectivement, jusqu’à la fin de leurs jours, 3 fois moins de gaz à effet de serre que ce que leurs parents et grands-parents ont émis durant tout le siècle précédent. Pour bien se représenter le tour de force que cela suppose, il faut se souvenir qu’aujourd’hui nous sommes presque 8 milliards sur Terre </a:t>
            </a:r>
            <a:r>
              <a:rPr lang="fr-FR" i="1"/>
              <a:t>[7,8 milliards en 2020]</a:t>
            </a:r>
            <a:r>
              <a:rPr lang="fr-FR"/>
              <a:t>, quand les générations précédentes étaient bien moins nombreuses : 2,5 milliards en 1950. Dit autrement, la quantité de gaz à effet de serre qu’un enfant qui nait aujourd’hui a le droit d’émettre sur l’intégralité de sa vie est d’ordre d’1/9 de ce que ses parents ont émis. Voilà, c’est ça, les 2°C.</a:t>
            </a:r>
            <a:endParaRPr/>
          </a:p>
          <a:p>
            <a:pPr marL="0" lvl="0" indent="0" algn="l" rtl="0">
              <a:spcBef>
                <a:spcPts val="0"/>
              </a:spcBef>
              <a:spcAft>
                <a:spcPts val="0"/>
              </a:spcAft>
              <a:buClr>
                <a:schemeClr val="dk1"/>
              </a:buClr>
              <a:buSzPts val="1200"/>
              <a:buFont typeface="Calibri"/>
              <a:buNone/>
            </a:pPr>
            <a:endParaRPr u="sng"/>
          </a:p>
          <a:p>
            <a:pPr marL="0" lvl="0" indent="0" algn="l" rtl="0">
              <a:spcBef>
                <a:spcPts val="0"/>
              </a:spcBef>
              <a:spcAft>
                <a:spcPts val="0"/>
              </a:spcAft>
              <a:buClr>
                <a:schemeClr val="dk1"/>
              </a:buClr>
              <a:buSzPts val="1200"/>
              <a:buFont typeface="Calibri"/>
              <a:buNone/>
            </a:pPr>
            <a:r>
              <a:rPr lang="fr-FR" i="1"/>
              <a:t>[Clic]</a:t>
            </a:r>
            <a:r>
              <a:rPr lang="fr-FR"/>
              <a:t> Si stabiliser ne suffit pas, il faut donc diminuer, année après année, les émissions, et on vous a représenté ici en bleu ce que cela donnerait si cette baisse était lissée. Ce que nous disent la chimie et la dynamique des systèmes, c’est que pour réussir ça, il faudra avoir rendu les émissions mondiales nulles quelque part dans la 2</a:t>
            </a:r>
            <a:r>
              <a:rPr lang="fr-FR" baseline="30000"/>
              <a:t>ème</a:t>
            </a:r>
            <a:r>
              <a:rPr lang="fr-FR"/>
              <a:t> moitié du XXI</a:t>
            </a:r>
            <a:r>
              <a:rPr lang="fr-FR" baseline="30000"/>
              <a:t>e</a:t>
            </a:r>
            <a:r>
              <a:rPr lang="fr-FR"/>
              <a:t> siècle – d’où l’expression de « neutralité carbone » qu’on commence à entendre partout. Et il faudra déjà les avoir divisées par trois d’ici à 2050 – donc pour tous les moins de 50 ans, c’est quelque chose qu’on doit réussir à faire, a priori, de notre vivant. En clair, si on veut sérieusement viser les +2°C, il faut qu’on commence à diminuer nos émissions tout de suite, et il faut le faire très vite.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FR"/>
              <a:t>Comment on fait ça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FR" sz="1200"/>
              <a:t>Il faut arriver à réduire nos émissions collectivement. Pour réussir à réduire nos émissions collectivement, il faut que chacun de nous les réduise individuellement.</a:t>
            </a:r>
            <a:endParaRPr/>
          </a:p>
          <a:p>
            <a:pPr marL="0" lvl="0" indent="0" algn="l" rtl="0">
              <a:spcBef>
                <a:spcPts val="0"/>
              </a:spcBef>
              <a:spcAft>
                <a:spcPts val="0"/>
              </a:spcAft>
              <a:buClr>
                <a:schemeClr val="dk1"/>
              </a:buClr>
              <a:buSzPts val="1200"/>
              <a:buFont typeface="Calibri"/>
              <a:buNone/>
            </a:pPr>
            <a:r>
              <a:rPr lang="fr-FR" sz="1200"/>
              <a:t>Pour pouvoir les réduire individuellement, il faut savoir qu’est-ce qui émet, à notre échelle individuelle, et au cours desquelles de nos activités on émet le plus. Et pour ça, on va prendre un exemple concret, que vous avez tous, j’imagine, dans la poche… ou dans les mains : le portable ! </a:t>
            </a:r>
            <a:r>
              <a:rPr lang="fr-FR" i="1"/>
              <a:t>[Clic]</a:t>
            </a:r>
            <a:endParaRPr/>
          </a:p>
          <a:p>
            <a:pPr marL="0" lvl="0" indent="0" algn="l" rtl="0">
              <a:spcBef>
                <a:spcPts val="0"/>
              </a:spcBef>
              <a:spcAft>
                <a:spcPts val="0"/>
              </a:spcAft>
              <a:buClr>
                <a:schemeClr val="dk1"/>
              </a:buClr>
              <a:buSzPts val="1200"/>
              <a:buFont typeface="Calibri"/>
              <a:buNone/>
            </a:pPr>
            <a:endParaRPr u="sng"/>
          </a:p>
          <a:p>
            <a:pPr marL="0" lvl="0" indent="0" algn="l" rtl="0">
              <a:spcBef>
                <a:spcPts val="0"/>
              </a:spcBef>
              <a:spcAft>
                <a:spcPts val="0"/>
              </a:spcAft>
              <a:buClr>
                <a:schemeClr val="dk1"/>
              </a:buClr>
              <a:buSzPts val="1200"/>
              <a:buFont typeface="Calibri"/>
              <a:buNone/>
            </a:pPr>
            <a:r>
              <a:rPr lang="fr-FR" u="sng"/>
              <a:t>PCAE&lt;Globalement les objectifs chiffrés dans le plan climat sont en ligne avec ce graphe. Dit comme ça, ça n’a l’air de rien, mais c’est en fait notable en soi, car jusqu’à aujourd’hui, il est très rare qu’un plan d’actions ou plus largement un objet politique relatif au climat ait des fondations scientifiques aussi solides. Cela ne suffit évidemment pas à garantir que les mesures proposées permettront d’atteindre les objectifs de réduction d’émissions, et encore moins que les moyens (financiers, techniques ou légaux) mis en œuvre ensuite soient à la hauteur des ambitions mais, ne serait-ce que pour cette cohérence des ambitions avec les enjeux globaux, cela mérite d’être souligné. </a:t>
            </a:r>
            <a:r>
              <a:rPr lang="fr-FR" i="1" u="sng"/>
              <a:t>(cf 1</a:t>
            </a:r>
            <a:r>
              <a:rPr lang="fr-FR" i="1" u="sng" baseline="30000"/>
              <a:t>ère</a:t>
            </a:r>
            <a:r>
              <a:rPr lang="fr-FR" i="1" u="sng"/>
              <a:t> diapo PCAE en annexe)</a:t>
            </a:r>
            <a:r>
              <a:rPr lang="fr-FR" u="sng"/>
              <a:t>\&gt;PCAE</a:t>
            </a:r>
            <a:endParaRPr/>
          </a:p>
          <a:p>
            <a:pPr marL="0" lvl="0" indent="0" algn="l" rtl="0">
              <a:spcBef>
                <a:spcPts val="0"/>
              </a:spcBef>
              <a:spcAft>
                <a:spcPts val="0"/>
              </a:spcAft>
              <a:buClr>
                <a:schemeClr val="dk1"/>
              </a:buClr>
              <a:buSzPts val="1200"/>
              <a:buFont typeface="Calibri"/>
              <a:buNone/>
            </a:pPr>
            <a:endParaRPr u="sng"/>
          </a:p>
          <a:p>
            <a:pPr marL="0" lvl="0" indent="0" algn="l" rtl="0">
              <a:spcBef>
                <a:spcPts val="0"/>
              </a:spcBef>
              <a:spcAft>
                <a:spcPts val="0"/>
              </a:spcAft>
              <a:buClr>
                <a:schemeClr val="dk1"/>
              </a:buClr>
              <a:buSzPts val="1200"/>
              <a:buFont typeface="Calibri"/>
              <a:buNone/>
            </a:pPr>
            <a:endParaRPr u="sng"/>
          </a:p>
          <a:p>
            <a:pPr marL="0" lvl="0" indent="0" algn="l" rtl="0">
              <a:spcBef>
                <a:spcPts val="0"/>
              </a:spcBef>
              <a:spcAft>
                <a:spcPts val="0"/>
              </a:spcAft>
              <a:buClr>
                <a:schemeClr val="dk1"/>
              </a:buClr>
              <a:buSzPts val="1200"/>
              <a:buFont typeface="Calibri"/>
              <a:buNone/>
            </a:pPr>
            <a:r>
              <a:rPr lang="fr-FR" i="1"/>
              <a:t>Source (2020) émissions passées de CO2 : Global Carbon Project.</a:t>
            </a:r>
            <a:endParaRPr u="sng"/>
          </a:p>
          <a:p>
            <a:pPr marL="0" lvl="0" indent="0" algn="l" rtl="0">
              <a:spcBef>
                <a:spcPts val="0"/>
              </a:spcBef>
              <a:spcAft>
                <a:spcPts val="0"/>
              </a:spcAft>
              <a:buNone/>
            </a:pPr>
            <a:endParaRPr/>
          </a:p>
        </p:txBody>
      </p:sp>
      <p:sp>
        <p:nvSpPr>
          <p:cNvPr id="966" name="Google Shape;96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296259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95A368-0C4C-4A48-85D5-42CB17BBBCDD}"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25568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information, environ la moitié de la production de pétrole sert à alimenter des machines qui déplacent des personnes ou des choses. Les 2/3 de la production de charbon servent à alimenter des machines pour produire de l’électricité.</a:t>
            </a:r>
          </a:p>
        </p:txBody>
      </p:sp>
      <p:sp>
        <p:nvSpPr>
          <p:cNvPr id="4" name="Espace réservé du numéro de diapositive 3"/>
          <p:cNvSpPr>
            <a:spLocks noGrp="1"/>
          </p:cNvSpPr>
          <p:nvPr>
            <p:ph type="sldNum" sz="quarter" idx="10"/>
          </p:nvPr>
        </p:nvSpPr>
        <p:spPr/>
        <p:txBody>
          <a:bodyPr/>
          <a:lstStyle/>
          <a:p>
            <a:fld id="{8495A368-0C4C-4A48-85D5-42CB17BBBCDD}"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309629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bleu">
  <p:cSld name="Diapositive de titre bleu">
    <p:bg>
      <p:bgPr>
        <a:solidFill>
          <a:schemeClr val="lt2"/>
        </a:solidFill>
        <a:effectLst/>
      </p:bgPr>
    </p:bg>
    <p:spTree>
      <p:nvGrpSpPr>
        <p:cNvPr id="1" name="Shape 10"/>
        <p:cNvGrpSpPr/>
        <p:nvPr/>
      </p:nvGrpSpPr>
      <p:grpSpPr>
        <a:xfrm>
          <a:off x="0" y="0"/>
          <a:ext cx="0" cy="0"/>
          <a:chOff x="0" y="0"/>
          <a:chExt cx="0" cy="0"/>
        </a:xfrm>
      </p:grpSpPr>
      <p:sp>
        <p:nvSpPr>
          <p:cNvPr id="11" name="Google Shape;11;p28"/>
          <p:cNvSpPr/>
          <p:nvPr/>
        </p:nvSpPr>
        <p:spPr>
          <a:xfrm>
            <a:off x="5375274" y="0"/>
            <a:ext cx="6816726"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body" idx="1"/>
          </p:nvPr>
        </p:nvSpPr>
        <p:spPr>
          <a:xfrm>
            <a:off x="695324" y="2184399"/>
            <a:ext cx="3960814" cy="3584575"/>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2pPr>
            <a:lvl3pPr marL="1371600" marR="0" lvl="2" indent="-228600" algn="l" rtl="0">
              <a:lnSpc>
                <a:spcPct val="100000"/>
              </a:lnSpc>
              <a:spcBef>
                <a:spcPts val="6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8"/>
          <p:cNvSpPr>
            <a:spLocks noGrp="1"/>
          </p:cNvSpPr>
          <p:nvPr>
            <p:ph type="pic" idx="2"/>
          </p:nvPr>
        </p:nvSpPr>
        <p:spPr>
          <a:xfrm>
            <a:off x="5375274" y="0"/>
            <a:ext cx="6816726" cy="6858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335DFF"/>
              </a:buClr>
              <a:buSzPts val="2800"/>
              <a:buFont typeface="Arial"/>
              <a:buNone/>
              <a:defRPr sz="2800" b="0" i="0" u="none" strike="noStrike" cap="none">
                <a:solidFill>
                  <a:srgbClr val="335DF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4" name="Google Shape;14;p28"/>
          <p:cNvPicPr preferRelativeResize="0"/>
          <p:nvPr/>
        </p:nvPicPr>
        <p:blipFill rotWithShape="1">
          <a:blip r:embed="rId2">
            <a:alphaModFix/>
          </a:blip>
          <a:srcRect/>
          <a:stretch/>
        </p:blipFill>
        <p:spPr>
          <a:xfrm>
            <a:off x="695325" y="728663"/>
            <a:ext cx="1080000" cy="544954"/>
          </a:xfrm>
          <a:prstGeom prst="rect">
            <a:avLst/>
          </a:prstGeom>
          <a:noFill/>
          <a:ln>
            <a:noFill/>
          </a:ln>
        </p:spPr>
      </p:pic>
    </p:spTree>
  </p:cSld>
  <p:clrMapOvr>
    <a:masterClrMapping/>
  </p:clrMapOvr>
  <p:extLst>
    <p:ext uri="{DCECCB84-F9BA-43D5-87BE-67443E8EF086}">
      <p15:sldGuideLst xmlns:p15="http://schemas.microsoft.com/office/powerpoint/2012/main">
        <p15:guide id="1" pos="2933">
          <p15:clr>
            <a:srgbClr val="FBAE40"/>
          </p15:clr>
        </p15:guide>
        <p15:guide id="2" orient="horz" pos="36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2"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57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3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76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372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87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249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2"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9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quipe">
  <p:cSld name="Equipe">
    <p:bg>
      <p:bgPr>
        <a:solidFill>
          <a:schemeClr val="lt1"/>
        </a:solidFill>
        <a:effectLst/>
      </p:bgPr>
    </p:bg>
    <p:spTree>
      <p:nvGrpSpPr>
        <p:cNvPr id="1" name="Shape 89"/>
        <p:cNvGrpSpPr/>
        <p:nvPr/>
      </p:nvGrpSpPr>
      <p:grpSpPr>
        <a:xfrm>
          <a:off x="0" y="0"/>
          <a:ext cx="0" cy="0"/>
          <a:chOff x="0" y="0"/>
          <a:chExt cx="0" cy="0"/>
        </a:xfrm>
      </p:grpSpPr>
      <p:sp>
        <p:nvSpPr>
          <p:cNvPr id="90" name="Google Shape;90;p41"/>
          <p:cNvSpPr>
            <a:spLocks noGrp="1"/>
          </p:cNvSpPr>
          <p:nvPr>
            <p:ph type="pic" idx="2"/>
          </p:nvPr>
        </p:nvSpPr>
        <p:spPr>
          <a:xfrm>
            <a:off x="695325" y="1621990"/>
            <a:ext cx="1079500" cy="1080000"/>
          </a:xfrm>
          <a:prstGeom prst="ellipse">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E9E9E9"/>
              </a:buClr>
              <a:buSzPts val="1200"/>
              <a:buFont typeface="Arial"/>
              <a:buNone/>
              <a:defRPr sz="1200" b="0" i="0" u="none" strike="noStrike" cap="none">
                <a:solidFill>
                  <a:srgbClr val="E9E9E9"/>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41"/>
          <p:cNvSpPr>
            <a:spLocks noGrp="1"/>
          </p:cNvSpPr>
          <p:nvPr>
            <p:ph type="pic" idx="3"/>
          </p:nvPr>
        </p:nvSpPr>
        <p:spPr>
          <a:xfrm>
            <a:off x="695325" y="4490855"/>
            <a:ext cx="1079500" cy="1080000"/>
          </a:xfrm>
          <a:prstGeom prst="ellipse">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E9E9E9"/>
              </a:buClr>
              <a:buSzPts val="1200"/>
              <a:buFont typeface="Arial"/>
              <a:buNone/>
              <a:defRPr sz="1200" b="0" i="0" u="none" strike="noStrike" cap="none">
                <a:solidFill>
                  <a:srgbClr val="E9E9E9"/>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41"/>
          <p:cNvSpPr txBox="1">
            <a:spLocks noGrp="1"/>
          </p:cNvSpPr>
          <p:nvPr>
            <p:ph type="body" idx="1"/>
          </p:nvPr>
        </p:nvSpPr>
        <p:spPr>
          <a:xfrm>
            <a:off x="2135188" y="1621989"/>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lt2"/>
              </a:buClr>
              <a:buSzPts val="1200"/>
              <a:buFont typeface="Arial"/>
              <a:buNone/>
              <a:defRPr sz="1200" b="0" i="1" u="none" strike="noStrike" cap="none">
                <a:solidFill>
                  <a:schemeClr val="lt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41"/>
          <p:cNvSpPr>
            <a:spLocks noGrp="1"/>
          </p:cNvSpPr>
          <p:nvPr>
            <p:ph type="pic" idx="4"/>
          </p:nvPr>
        </p:nvSpPr>
        <p:spPr>
          <a:xfrm>
            <a:off x="6096000" y="1621990"/>
            <a:ext cx="1079500" cy="1080000"/>
          </a:xfrm>
          <a:prstGeom prst="ellipse">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E9E9E9"/>
              </a:buClr>
              <a:buSzPts val="1200"/>
              <a:buFont typeface="Arial"/>
              <a:buNone/>
              <a:defRPr sz="1200" b="0" i="0" u="none" strike="noStrike" cap="none">
                <a:solidFill>
                  <a:srgbClr val="E9E9E9"/>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 name="Google Shape;94;p41"/>
          <p:cNvSpPr>
            <a:spLocks noGrp="1"/>
          </p:cNvSpPr>
          <p:nvPr>
            <p:ph type="pic" idx="5"/>
          </p:nvPr>
        </p:nvSpPr>
        <p:spPr>
          <a:xfrm>
            <a:off x="6096000" y="4490855"/>
            <a:ext cx="1079500" cy="1080000"/>
          </a:xfrm>
          <a:prstGeom prst="ellipse">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E9E9E9"/>
              </a:buClr>
              <a:buSzPts val="1200"/>
              <a:buFont typeface="Arial"/>
              <a:buNone/>
              <a:defRPr sz="1200" b="0" i="0" u="none" strike="noStrike" cap="none">
                <a:solidFill>
                  <a:srgbClr val="E9E9E9"/>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41"/>
          <p:cNvSpPr txBox="1">
            <a:spLocks noGrp="1"/>
          </p:cNvSpPr>
          <p:nvPr>
            <p:ph type="title"/>
          </p:nvPr>
        </p:nvSpPr>
        <p:spPr>
          <a:xfrm>
            <a:off x="695325" y="728663"/>
            <a:ext cx="1080135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1"/>
          <p:cNvSpPr>
            <a:spLocks noGrp="1"/>
          </p:cNvSpPr>
          <p:nvPr>
            <p:ph type="pic" idx="6"/>
          </p:nvPr>
        </p:nvSpPr>
        <p:spPr>
          <a:xfrm>
            <a:off x="695325" y="3055672"/>
            <a:ext cx="1079500" cy="1080000"/>
          </a:xfrm>
          <a:prstGeom prst="ellipse">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E9E9E9"/>
              </a:buClr>
              <a:buSzPts val="1200"/>
              <a:buFont typeface="Arial"/>
              <a:buNone/>
              <a:defRPr sz="1200" b="0" i="0" u="none" strike="noStrike" cap="none">
                <a:solidFill>
                  <a:srgbClr val="E9E9E9"/>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41"/>
          <p:cNvSpPr>
            <a:spLocks noGrp="1"/>
          </p:cNvSpPr>
          <p:nvPr>
            <p:ph type="pic" idx="7"/>
          </p:nvPr>
        </p:nvSpPr>
        <p:spPr>
          <a:xfrm>
            <a:off x="6096000" y="3055672"/>
            <a:ext cx="1079500" cy="1080000"/>
          </a:xfrm>
          <a:prstGeom prst="ellipse">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E9E9E9"/>
              </a:buClr>
              <a:buSzPts val="1200"/>
              <a:buFont typeface="Arial"/>
              <a:buNone/>
              <a:defRPr sz="1200" b="0" i="0" u="none" strike="noStrike" cap="none">
                <a:solidFill>
                  <a:srgbClr val="E9E9E9"/>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41"/>
          <p:cNvSpPr txBox="1">
            <a:spLocks noGrp="1"/>
          </p:cNvSpPr>
          <p:nvPr>
            <p:ph type="sldNum" idx="12"/>
          </p:nvPr>
        </p:nvSpPr>
        <p:spPr>
          <a:xfrm>
            <a:off x="9046369" y="6489700"/>
            <a:ext cx="2450306" cy="3683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99" name="Google Shape;99;p41"/>
          <p:cNvSpPr txBox="1">
            <a:spLocks noGrp="1"/>
          </p:cNvSpPr>
          <p:nvPr>
            <p:ph type="body" idx="8"/>
          </p:nvPr>
        </p:nvSpPr>
        <p:spPr>
          <a:xfrm>
            <a:off x="2135188" y="4490855"/>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lt2"/>
              </a:buClr>
              <a:buSzPts val="1200"/>
              <a:buFont typeface="Arial"/>
              <a:buNone/>
              <a:defRPr sz="1200" b="0" i="1" u="none" strike="noStrike" cap="none">
                <a:solidFill>
                  <a:schemeClr val="lt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41"/>
          <p:cNvSpPr txBox="1">
            <a:spLocks noGrp="1"/>
          </p:cNvSpPr>
          <p:nvPr>
            <p:ph type="body" idx="9"/>
          </p:nvPr>
        </p:nvSpPr>
        <p:spPr>
          <a:xfrm>
            <a:off x="2135188" y="3047903"/>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lt2"/>
              </a:buClr>
              <a:buSzPts val="1200"/>
              <a:buFont typeface="Arial"/>
              <a:buNone/>
              <a:defRPr sz="1200" b="0" i="1" u="none" strike="noStrike" cap="none">
                <a:solidFill>
                  <a:schemeClr val="lt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41"/>
          <p:cNvSpPr txBox="1">
            <a:spLocks noGrp="1"/>
          </p:cNvSpPr>
          <p:nvPr>
            <p:ph type="body" idx="13"/>
          </p:nvPr>
        </p:nvSpPr>
        <p:spPr>
          <a:xfrm>
            <a:off x="7535863" y="1621989"/>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lt2"/>
              </a:buClr>
              <a:buSzPts val="1200"/>
              <a:buFont typeface="Arial"/>
              <a:buNone/>
              <a:defRPr sz="1200" b="0" i="1" u="none" strike="noStrike" cap="none">
                <a:solidFill>
                  <a:schemeClr val="lt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41"/>
          <p:cNvSpPr txBox="1">
            <a:spLocks noGrp="1"/>
          </p:cNvSpPr>
          <p:nvPr>
            <p:ph type="body" idx="14"/>
          </p:nvPr>
        </p:nvSpPr>
        <p:spPr>
          <a:xfrm>
            <a:off x="7535863" y="4490855"/>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lt2"/>
              </a:buClr>
              <a:buSzPts val="1200"/>
              <a:buFont typeface="Arial"/>
              <a:buNone/>
              <a:defRPr sz="1200" b="0" i="1" u="none" strike="noStrike" cap="none">
                <a:solidFill>
                  <a:schemeClr val="lt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41"/>
          <p:cNvSpPr txBox="1">
            <a:spLocks noGrp="1"/>
          </p:cNvSpPr>
          <p:nvPr>
            <p:ph type="body" idx="15"/>
          </p:nvPr>
        </p:nvSpPr>
        <p:spPr>
          <a:xfrm>
            <a:off x="7535863" y="3047903"/>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lt2"/>
              </a:buClr>
              <a:buSzPts val="1200"/>
              <a:buFont typeface="Arial"/>
              <a:buNone/>
              <a:defRPr sz="1200" b="0" i="1" u="none" strike="noStrike" cap="none">
                <a:solidFill>
                  <a:schemeClr val="lt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41"/>
          <p:cNvSpPr txBox="1">
            <a:spLocks noGrp="1"/>
          </p:cNvSpPr>
          <p:nvPr>
            <p:ph type="ftr" idx="11"/>
          </p:nvPr>
        </p:nvSpPr>
        <p:spPr>
          <a:xfrm>
            <a:off x="0" y="6489700"/>
            <a:ext cx="9046369" cy="368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vierge">
  <p:cSld name="Slide vierge">
    <p:spTree>
      <p:nvGrpSpPr>
        <p:cNvPr id="1" name="Shape 105"/>
        <p:cNvGrpSpPr/>
        <p:nvPr/>
      </p:nvGrpSpPr>
      <p:grpSpPr>
        <a:xfrm>
          <a:off x="0" y="0"/>
          <a:ext cx="0" cy="0"/>
          <a:chOff x="0" y="0"/>
          <a:chExt cx="0" cy="0"/>
        </a:xfrm>
      </p:grpSpPr>
      <p:sp>
        <p:nvSpPr>
          <p:cNvPr id="106" name="Google Shape;106;p42"/>
          <p:cNvSpPr txBox="1">
            <a:spLocks noGrp="1"/>
          </p:cNvSpPr>
          <p:nvPr>
            <p:ph type="sldNum" idx="12"/>
          </p:nvPr>
        </p:nvSpPr>
        <p:spPr>
          <a:xfrm>
            <a:off x="9046369" y="6489700"/>
            <a:ext cx="2450306" cy="3683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07" name="Google Shape;107;p42"/>
          <p:cNvSpPr txBox="1">
            <a:spLocks noGrp="1"/>
          </p:cNvSpPr>
          <p:nvPr>
            <p:ph type="ftr" idx="11"/>
          </p:nvPr>
        </p:nvSpPr>
        <p:spPr>
          <a:xfrm>
            <a:off x="0" y="6489700"/>
            <a:ext cx="9046369" cy="368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2"/>
          <p:cNvSpPr txBox="1">
            <a:spLocks noGrp="1"/>
          </p:cNvSpPr>
          <p:nvPr>
            <p:ph type="title"/>
          </p:nvPr>
        </p:nvSpPr>
        <p:spPr>
          <a:xfrm>
            <a:off x="695325" y="728663"/>
            <a:ext cx="1080135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2"/>
          <p:cNvSpPr txBox="1">
            <a:spLocks noGrp="1"/>
          </p:cNvSpPr>
          <p:nvPr>
            <p:ph type="body" idx="1"/>
          </p:nvPr>
        </p:nvSpPr>
        <p:spPr>
          <a:xfrm>
            <a:off x="695325" y="1448663"/>
            <a:ext cx="5940425" cy="43203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L="914400" marR="0" lvl="1" indent="-228600" algn="l" rtl="0">
              <a:lnSpc>
                <a:spcPct val="100000"/>
              </a:lnSpc>
              <a:spcBef>
                <a:spcPts val="120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2pPr>
            <a:lvl3pPr marL="1371600" marR="0" lvl="2" indent="-228600" algn="l" rtl="0">
              <a:lnSpc>
                <a:spcPct val="110000"/>
              </a:lnSpc>
              <a:spcBef>
                <a:spcPts val="12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0000"/>
              </a:lnSpc>
              <a:spcBef>
                <a:spcPts val="1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position personnalisée">
  <p:cSld name="1_Disposition personnalisée">
    <p:spTree>
      <p:nvGrpSpPr>
        <p:cNvPr id="1" name="Shape 53"/>
        <p:cNvGrpSpPr/>
        <p:nvPr/>
      </p:nvGrpSpPr>
      <p:grpSpPr>
        <a:xfrm>
          <a:off x="0" y="0"/>
          <a:ext cx="0" cy="0"/>
          <a:chOff x="0" y="0"/>
          <a:chExt cx="0" cy="0"/>
        </a:xfrm>
      </p:grpSpPr>
      <p:sp>
        <p:nvSpPr>
          <p:cNvPr id="54" name="Google Shape;54;p110"/>
          <p:cNvSpPr txBox="1">
            <a:spLocks noGrp="1"/>
          </p:cNvSpPr>
          <p:nvPr>
            <p:ph type="ftr" idx="11"/>
          </p:nvPr>
        </p:nvSpPr>
        <p:spPr>
          <a:xfrm>
            <a:off x="0" y="6489700"/>
            <a:ext cx="9046369" cy="368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0"/>
          <p:cNvSpPr txBox="1">
            <a:spLocks noGrp="1"/>
          </p:cNvSpPr>
          <p:nvPr>
            <p:ph type="sldNum" idx="12"/>
          </p:nvPr>
        </p:nvSpPr>
        <p:spPr>
          <a:xfrm>
            <a:off x="9046369" y="6489700"/>
            <a:ext cx="2450306" cy="3683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6" name="Google Shape;56;p110"/>
          <p:cNvSpPr txBox="1">
            <a:spLocks noGrp="1"/>
          </p:cNvSpPr>
          <p:nvPr>
            <p:ph type="body" idx="1"/>
          </p:nvPr>
        </p:nvSpPr>
        <p:spPr>
          <a:xfrm>
            <a:off x="695325" y="406371"/>
            <a:ext cx="8473389" cy="35601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974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ubline">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CB7D94EB-BB26-4C8C-B2D0-7B9EB22FB060}"/>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17" name="Objekt 16" hidden="1">
                        <a:extLst>
                          <a:ext uri="{FF2B5EF4-FFF2-40B4-BE49-F238E27FC236}">
                            <a16:creationId xmlns:a16="http://schemas.microsoft.com/office/drawing/2014/main" id="{CB7D94EB-BB26-4C8C-B2D0-7B9EB22FB06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A6B5C33F-1AE5-4783-BB6B-F49D845E782C}"/>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867" b="1" dirty="0">
              <a:solidFill>
                <a:prstClr val="white"/>
              </a:solidFill>
              <a:ea typeface="+mj-ea"/>
              <a:cs typeface="+mj-cs"/>
              <a:sym typeface="Arial" panose="020B0604020202020204" pitchFamily="34" charset="0"/>
            </a:endParaRPr>
          </a:p>
        </p:txBody>
      </p:sp>
      <p:sp>
        <p:nvSpPr>
          <p:cNvPr id="2" name="Title 1"/>
          <p:cNvSpPr>
            <a:spLocks noGrp="1"/>
          </p:cNvSpPr>
          <p:nvPr>
            <p:ph type="title" hasCustomPrompt="1"/>
          </p:nvPr>
        </p:nvSpPr>
        <p:spPr>
          <a:xfrm>
            <a:off x="334434" y="536537"/>
            <a:ext cx="8606367" cy="332399"/>
          </a:xfrm>
        </p:spPr>
        <p:txBody>
          <a:bodyPr/>
          <a:lstStyle>
            <a:lvl1pPr>
              <a:defRPr baseline="0"/>
            </a:lvl1pPr>
          </a:lstStyle>
          <a:p>
            <a:r>
              <a:rPr lang="en-US" dirty="0" err="1"/>
              <a:t>CLIquer</a:t>
            </a:r>
            <a:r>
              <a:rPr lang="en-US" dirty="0"/>
              <a:t> pour </a:t>
            </a:r>
            <a:r>
              <a:rPr lang="en-US" dirty="0" err="1"/>
              <a:t>ajouter</a:t>
            </a:r>
            <a:r>
              <a:rPr lang="en-US" dirty="0"/>
              <a:t> un </a:t>
            </a:r>
            <a:r>
              <a:rPr lang="en-US" dirty="0" err="1"/>
              <a:t>titre</a:t>
            </a:r>
            <a:endParaRPr lang="en-US" dirty="0"/>
          </a:p>
        </p:txBody>
      </p:sp>
      <p:sp>
        <p:nvSpPr>
          <p:cNvPr id="3" name="Content Placeholder 2"/>
          <p:cNvSpPr>
            <a:spLocks noGrp="1"/>
          </p:cNvSpPr>
          <p:nvPr>
            <p:ph idx="1" hasCustomPrompt="1"/>
          </p:nvPr>
        </p:nvSpPr>
        <p:spPr>
          <a:xfrm>
            <a:off x="334434" y="1869399"/>
            <a:ext cx="11519959" cy="4437251"/>
          </a:xfrm>
          <a:prstGeom prst="rect">
            <a:avLst/>
          </a:prstGeom>
        </p:spPr>
        <p:txBody>
          <a:bodyPr/>
          <a:lstStyle>
            <a:lvl1pPr>
              <a:defRPr baseline="0"/>
            </a:lvl1pPr>
            <a:lvl2pPr>
              <a:defRPr/>
            </a:lvl2pPr>
            <a:lvl3pPr>
              <a:defRPr/>
            </a:lvl3pPr>
            <a:lvl4pPr>
              <a:defRPr/>
            </a:lvl4pPr>
            <a:lvl5pPr>
              <a:defRPr/>
            </a:lvl5pPr>
          </a:lstStyle>
          <a:p>
            <a:pPr lvl="0"/>
            <a:r>
              <a:rPr lang="en-US" dirty="0" err="1"/>
              <a:t>Cliquer</a:t>
            </a:r>
            <a:r>
              <a:rPr lang="en-US" dirty="0"/>
              <a:t> pour </a:t>
            </a:r>
            <a:r>
              <a:rPr lang="en-US" dirty="0" err="1"/>
              <a:t>ajouter</a:t>
            </a:r>
            <a:r>
              <a:rPr lang="en-US" dirty="0"/>
              <a:t> du </a:t>
            </a:r>
            <a:r>
              <a:rPr lang="en-US" dirty="0" err="1"/>
              <a:t>texte</a:t>
            </a:r>
            <a:endParaRPr lang="en-US" dirty="0"/>
          </a:p>
        </p:txBody>
      </p:sp>
      <p:sp>
        <p:nvSpPr>
          <p:cNvPr id="19" name="Textplatzhalter 18">
            <a:extLst>
              <a:ext uri="{FF2B5EF4-FFF2-40B4-BE49-F238E27FC236}">
                <a16:creationId xmlns:a16="http://schemas.microsoft.com/office/drawing/2014/main" id="{192A89BD-D684-4C8A-979A-58DBBF994559}"/>
              </a:ext>
            </a:extLst>
          </p:cNvPr>
          <p:cNvSpPr>
            <a:spLocks noGrp="1"/>
          </p:cNvSpPr>
          <p:nvPr>
            <p:ph type="body" sz="quarter" idx="13" hasCustomPrompt="1"/>
          </p:nvPr>
        </p:nvSpPr>
        <p:spPr>
          <a:xfrm>
            <a:off x="334432" y="214644"/>
            <a:ext cx="8606368" cy="207899"/>
          </a:xfrm>
        </p:spPr>
        <p:txBody>
          <a:bodyPr wrap="square" lIns="0" tIns="0" rIns="0" bIns="0">
            <a:spAutoFit/>
          </a:bodyPr>
          <a:lstStyle>
            <a:lvl1pPr>
              <a:defRPr sz="1333" baseline="0">
                <a:solidFill>
                  <a:schemeClr val="accent4"/>
                </a:solidFill>
              </a:defRPr>
            </a:lvl1pPr>
          </a:lstStyle>
          <a:p>
            <a:pPr lvl="0"/>
            <a:r>
              <a:rPr lang="en-US" dirty="0" err="1"/>
              <a:t>Cliquer</a:t>
            </a:r>
            <a:r>
              <a:rPr lang="en-US" dirty="0"/>
              <a:t> pour </a:t>
            </a:r>
            <a:r>
              <a:rPr lang="en-US" dirty="0" err="1"/>
              <a:t>ajouter</a:t>
            </a:r>
            <a:r>
              <a:rPr lang="en-US" dirty="0"/>
              <a:t> </a:t>
            </a:r>
            <a:r>
              <a:rPr lang="en-US" dirty="0" err="1"/>
              <a:t>une</a:t>
            </a:r>
            <a:r>
              <a:rPr lang="en-US" dirty="0"/>
              <a:t> </a:t>
            </a:r>
            <a:r>
              <a:rPr lang="en-US" dirty="0" err="1"/>
              <a:t>rubrique</a:t>
            </a:r>
            <a:endParaRPr lang="en-US" dirty="0"/>
          </a:p>
        </p:txBody>
      </p:sp>
      <p:sp>
        <p:nvSpPr>
          <p:cNvPr id="20" name="Textplatzhalter 18">
            <a:extLst>
              <a:ext uri="{FF2B5EF4-FFF2-40B4-BE49-F238E27FC236}">
                <a16:creationId xmlns:a16="http://schemas.microsoft.com/office/drawing/2014/main" id="{CD400520-EB81-4B44-B6F3-9516A8B2D48D}"/>
              </a:ext>
            </a:extLst>
          </p:cNvPr>
          <p:cNvSpPr>
            <a:spLocks noGrp="1"/>
          </p:cNvSpPr>
          <p:nvPr>
            <p:ph type="body" sz="quarter" idx="14" hasCustomPrompt="1"/>
          </p:nvPr>
        </p:nvSpPr>
        <p:spPr>
          <a:xfrm>
            <a:off x="334433" y="1509184"/>
            <a:ext cx="11520000" cy="246221"/>
          </a:xfrm>
        </p:spPr>
        <p:txBody>
          <a:bodyPr lIns="0" tIns="0" rIns="0" bIns="0">
            <a:spAutoFit/>
          </a:bodyPr>
          <a:lstStyle>
            <a:lvl1pPr>
              <a:defRPr sz="1600" b="1" baseline="0">
                <a:solidFill>
                  <a:schemeClr val="tx2"/>
                </a:solidFill>
              </a:defRPr>
            </a:lvl1pPr>
          </a:lstStyle>
          <a:p>
            <a:pPr lvl="0"/>
            <a:r>
              <a:rPr lang="en-US" dirty="0" err="1"/>
              <a:t>Cliquer</a:t>
            </a:r>
            <a:r>
              <a:rPr lang="en-US" dirty="0"/>
              <a:t> pour </a:t>
            </a:r>
            <a:r>
              <a:rPr lang="en-US" dirty="0" err="1"/>
              <a:t>ajouter</a:t>
            </a:r>
            <a:r>
              <a:rPr lang="en-US" dirty="0"/>
              <a:t> un sous-</a:t>
            </a:r>
            <a:r>
              <a:rPr lang="en-US" dirty="0" err="1"/>
              <a:t>titre</a:t>
            </a:r>
            <a:endParaRPr lang="en-US" dirty="0"/>
          </a:p>
        </p:txBody>
      </p:sp>
      <p:sp>
        <p:nvSpPr>
          <p:cNvPr id="7" name="Datumsplatzhalter 6">
            <a:extLst>
              <a:ext uri="{FF2B5EF4-FFF2-40B4-BE49-F238E27FC236}">
                <a16:creationId xmlns:a16="http://schemas.microsoft.com/office/drawing/2014/main" id="{A543CA7D-39ED-4CF6-BD20-043AAB829349}"/>
              </a:ext>
            </a:extLst>
          </p:cNvPr>
          <p:cNvSpPr>
            <a:spLocks noGrp="1"/>
          </p:cNvSpPr>
          <p:nvPr>
            <p:ph type="dt" sz="half" idx="15"/>
          </p:nvPr>
        </p:nvSpPr>
        <p:spPr/>
        <p:txBody>
          <a:bodyPr/>
          <a:lstStyle/>
          <a:p>
            <a:fld id="{5010FA17-3937-47A2-8FD5-1B8A951B6AD9}" type="datetime5">
              <a:rPr lang="fr-FR" smtClean="0">
                <a:solidFill>
                  <a:srgbClr val="B4B4B4"/>
                </a:solidFill>
              </a:rPr>
              <a:pPr/>
              <a:t>26-janv.-23</a:t>
            </a:fld>
            <a:endParaRPr lang="en-US" dirty="0">
              <a:solidFill>
                <a:srgbClr val="B4B4B4"/>
              </a:solidFill>
            </a:endParaRPr>
          </a:p>
        </p:txBody>
      </p:sp>
      <p:sp>
        <p:nvSpPr>
          <p:cNvPr id="9" name="Foliennummernplatzhalter 8">
            <a:extLst>
              <a:ext uri="{FF2B5EF4-FFF2-40B4-BE49-F238E27FC236}">
                <a16:creationId xmlns:a16="http://schemas.microsoft.com/office/drawing/2014/main" id="{D5934EE8-AEE8-4975-885E-86002DCA1C2B}"/>
              </a:ext>
            </a:extLst>
          </p:cNvPr>
          <p:cNvSpPr>
            <a:spLocks noGrp="1"/>
          </p:cNvSpPr>
          <p:nvPr>
            <p:ph type="sldNum" sz="quarter" idx="17"/>
          </p:nvPr>
        </p:nvSpPr>
        <p:spPr/>
        <p:txBody>
          <a:bodyPr/>
          <a:lstStyle/>
          <a:p>
            <a:fld id="{4D2FDC22-80BD-4979-B76F-73272F05F8A8}" type="slidenum">
              <a:rPr lang="en-US" smtClean="0">
                <a:solidFill>
                  <a:srgbClr val="B4B4B4"/>
                </a:solidFill>
              </a:rPr>
              <a:pPr/>
              <a:t>‹N°›</a:t>
            </a:fld>
            <a:endParaRPr lang="en-US" dirty="0">
              <a:solidFill>
                <a:srgbClr val="B4B4B4"/>
              </a:solidFill>
            </a:endParaRPr>
          </a:p>
        </p:txBody>
      </p:sp>
    </p:spTree>
    <p:extLst>
      <p:ext uri="{BB962C8B-B14F-4D97-AF65-F5344CB8AC3E}">
        <p14:creationId xmlns:p14="http://schemas.microsoft.com/office/powerpoint/2010/main" val="237678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7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p:cNvSpPr txBox="1"/>
          <p:nvPr userDrawn="1"/>
        </p:nvSpPr>
        <p:spPr>
          <a:xfrm rot="16200000">
            <a:off x="10074776" y="3569234"/>
            <a:ext cx="40771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Sylvaine </a:t>
            </a:r>
            <a:r>
              <a:rPr kumimoji="0" lang="fr-FR" sz="1200" b="0" i="1" u="none" strike="noStrike" kern="1200" cap="none" spc="0" normalizeH="0" baseline="0" noProof="0" dirty="0" err="1">
                <a:ln>
                  <a:noFill/>
                </a:ln>
                <a:solidFill>
                  <a:prstClr val="black"/>
                </a:solidFill>
                <a:effectLst/>
                <a:uLnTx/>
                <a:uFillTx/>
                <a:latin typeface="Calibri" panose="020F0502020204030204"/>
                <a:ea typeface="+mn-ea"/>
                <a:cs typeface="+mn-cs"/>
              </a:rPr>
              <a:t>Dhion</a:t>
            </a: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 &amp; Al, Janvier 2020</a:t>
            </a:r>
          </a:p>
        </p:txBody>
      </p:sp>
    </p:spTree>
    <p:extLst>
      <p:ext uri="{BB962C8B-B14F-4D97-AF65-F5344CB8AC3E}">
        <p14:creationId xmlns:p14="http://schemas.microsoft.com/office/powerpoint/2010/main" val="121076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2"/>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75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oneTexte 7"/>
          <p:cNvSpPr txBox="1"/>
          <p:nvPr userDrawn="1"/>
        </p:nvSpPr>
        <p:spPr>
          <a:xfrm rot="16200000">
            <a:off x="10049376" y="3569234"/>
            <a:ext cx="40771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Sylvaine </a:t>
            </a:r>
            <a:r>
              <a:rPr kumimoji="0" lang="fr-FR" sz="1200" b="0" i="1" u="none" strike="noStrike" kern="1200" cap="none" spc="0" normalizeH="0" baseline="0" noProof="0" dirty="0" err="1">
                <a:ln>
                  <a:noFill/>
                </a:ln>
                <a:solidFill>
                  <a:prstClr val="black"/>
                </a:solidFill>
                <a:effectLst/>
                <a:uLnTx/>
                <a:uFillTx/>
                <a:latin typeface="Calibri" panose="020F0502020204030204"/>
                <a:ea typeface="+mn-ea"/>
                <a:cs typeface="+mn-cs"/>
              </a:rPr>
              <a:t>Dhion</a:t>
            </a: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 &amp; Al, Janvier 2020</a:t>
            </a:r>
          </a:p>
        </p:txBody>
      </p:sp>
    </p:spTree>
    <p:extLst>
      <p:ext uri="{BB962C8B-B14F-4D97-AF65-F5344CB8AC3E}">
        <p14:creationId xmlns:p14="http://schemas.microsoft.com/office/powerpoint/2010/main" val="31033600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8">
          <p15:clr>
            <a:srgbClr val="F26B43"/>
          </p15:clr>
        </p15:guide>
        <p15:guide id="2" orient="horz" pos="459">
          <p15:clr>
            <a:srgbClr val="F26B43"/>
          </p15:clr>
        </p15:guide>
        <p15:guide id="3" orient="horz" pos="3861">
          <p15:clr>
            <a:srgbClr val="F26B43"/>
          </p15:clr>
        </p15:guide>
        <p15:guide id="4" pos="72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29"/>
          <p:cNvSpPr/>
          <p:nvPr/>
        </p:nvSpPr>
        <p:spPr>
          <a:xfrm>
            <a:off x="0" y="6489700"/>
            <a:ext cx="12192000" cy="368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9"/>
          <p:cNvSpPr txBox="1">
            <a:spLocks noGrp="1"/>
          </p:cNvSpPr>
          <p:nvPr>
            <p:ph type="ftr" idx="11"/>
          </p:nvPr>
        </p:nvSpPr>
        <p:spPr>
          <a:xfrm>
            <a:off x="0" y="6489700"/>
            <a:ext cx="9046369" cy="3683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29"/>
          <p:cNvSpPr txBox="1">
            <a:spLocks noGrp="1"/>
          </p:cNvSpPr>
          <p:nvPr>
            <p:ph type="title"/>
          </p:nvPr>
        </p:nvSpPr>
        <p:spPr>
          <a:xfrm>
            <a:off x="695325" y="728663"/>
            <a:ext cx="1080135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lvl="1">
              <a:spcBef>
                <a:spcPts val="12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9"/>
          <p:cNvSpPr txBox="1">
            <a:spLocks noGrp="1"/>
          </p:cNvSpPr>
          <p:nvPr>
            <p:ph type="sldNum" idx="12"/>
          </p:nvPr>
        </p:nvSpPr>
        <p:spPr>
          <a:xfrm>
            <a:off x="9046369" y="6489700"/>
            <a:ext cx="2450306" cy="3683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cxnSp>
        <p:nvCxnSpPr>
          <p:cNvPr id="30" name="Google Shape;30;p29"/>
          <p:cNvCxnSpPr/>
          <p:nvPr/>
        </p:nvCxnSpPr>
        <p:spPr>
          <a:xfrm>
            <a:off x="2895600" y="5781675"/>
            <a:ext cx="0" cy="0"/>
          </a:xfrm>
          <a:prstGeom prst="straightConnector1">
            <a:avLst/>
          </a:prstGeom>
          <a:noFill/>
          <a:ln w="9525" cap="flat" cmpd="sng">
            <a:solidFill>
              <a:schemeClr val="accen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70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88">
          <p15:clr>
            <a:srgbClr val="F26B43"/>
          </p15:clr>
        </p15:guide>
        <p15:guide id="2" orient="horz" pos="459">
          <p15:clr>
            <a:srgbClr val="F26B43"/>
          </p15:clr>
        </p15:guide>
        <p15:guide id="3" pos="438">
          <p15:clr>
            <a:srgbClr val="F26B43"/>
          </p15:clr>
        </p15:guide>
        <p15:guide id="4" pos="7242">
          <p15:clr>
            <a:srgbClr val="F26B43"/>
          </p15:clr>
        </p15:guide>
        <p15:guide id="5" orient="horz" pos="363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5E0BF2-F0DF-46A4-8383-4CCD172787D3}"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A6EEE5-CE63-4212-AF3E-F01611CF564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6353175"/>
            <a:ext cx="12192000" cy="504825"/>
          </a:xfrm>
          <a:prstGeom prst="rect">
            <a:avLst/>
          </a:prstGeom>
          <a:solidFill>
            <a:srgbClr val="0059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Projet </a:t>
            </a:r>
            <a:r>
              <a:rPr kumimoji="0" lang="fr-FR" sz="14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 Nucléaire civil dans le monde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Association </a:t>
            </a:r>
            <a:r>
              <a:rPr kumimoji="0" lang="fr-FR" sz="14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 </a:t>
            </a:r>
            <a:r>
              <a:rPr kumimoji="0" lang="fr-FR" sz="1400" b="0" i="1"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Shifters</a:t>
            </a:r>
            <a:endParaRPr kumimoji="0" lang="fr-FR" sz="14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userDrawn="1"/>
        </p:nvSpPr>
        <p:spPr>
          <a:xfrm>
            <a:off x="0" y="0"/>
            <a:ext cx="12192000" cy="504825"/>
          </a:xfrm>
          <a:prstGeom prst="rect">
            <a:avLst/>
          </a:prstGeom>
          <a:solidFill>
            <a:srgbClr val="005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pic>
        <p:nvPicPr>
          <p:cNvPr id="9" name="Imag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2598" t="-5006" r="-2363" b="-4635"/>
          <a:stretch/>
        </p:blipFill>
        <p:spPr>
          <a:xfrm>
            <a:off x="9696759" y="125758"/>
            <a:ext cx="1657041" cy="648000"/>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76953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body" idx="1"/>
          </p:nvPr>
        </p:nvSpPr>
        <p:spPr>
          <a:xfrm>
            <a:off x="695325" y="2044700"/>
            <a:ext cx="4333875" cy="4084638"/>
          </a:xfrm>
          <a:prstGeom prst="rect">
            <a:avLst/>
          </a:prstGeom>
          <a:noFill/>
          <a:ln>
            <a:noFill/>
          </a:ln>
        </p:spPr>
        <p:txBody>
          <a:bodyPr spcFirstLastPara="1" wrap="square" lIns="0" tIns="0" rIns="0" bIns="0" anchor="b" anchorCtr="0">
            <a:noAutofit/>
          </a:bodyPr>
          <a:lstStyle/>
          <a:p>
            <a:pPr indent="-12700"/>
            <a:r>
              <a:rPr lang="fr-FR" dirty="0"/>
              <a:t>Transformer l’économie française, </a:t>
            </a:r>
            <a:br>
              <a:rPr lang="fr-FR" dirty="0"/>
            </a:br>
            <a:r>
              <a:rPr lang="fr-FR" dirty="0"/>
              <a:t>avec ou sans nucléaire ?</a:t>
            </a:r>
          </a:p>
          <a:p>
            <a:pPr indent="-12700"/>
            <a:endParaRPr lang="fr-FR" dirty="0"/>
          </a:p>
          <a:p>
            <a:pPr marL="0" lvl="1" indent="0" algn="l" rtl="0">
              <a:lnSpc>
                <a:spcPct val="90000"/>
              </a:lnSpc>
              <a:spcBef>
                <a:spcPts val="0"/>
              </a:spcBef>
              <a:spcAft>
                <a:spcPts val="0"/>
              </a:spcAft>
              <a:buClr>
                <a:schemeClr val="accent1"/>
              </a:buClr>
              <a:buSzPts val="1800"/>
              <a:buNone/>
            </a:pPr>
            <a:r>
              <a:rPr lang="fr-FR" dirty="0"/>
              <a:t>Sylvaine </a:t>
            </a:r>
            <a:r>
              <a:rPr lang="fr-FR" dirty="0" err="1"/>
              <a:t>Dhion</a:t>
            </a:r>
            <a:endParaRPr dirty="0"/>
          </a:p>
          <a:p>
            <a:pPr marL="0" lvl="2" indent="0" algn="l" rtl="0">
              <a:lnSpc>
                <a:spcPct val="100000"/>
              </a:lnSpc>
              <a:spcBef>
                <a:spcPts val="600"/>
              </a:spcBef>
              <a:spcAft>
                <a:spcPts val="0"/>
              </a:spcAft>
              <a:buClr>
                <a:schemeClr val="lt1"/>
              </a:buClr>
              <a:buSzPts val="1200"/>
              <a:buNone/>
            </a:pPr>
            <a:endParaRPr dirty="0"/>
          </a:p>
          <a:p>
            <a:pPr marL="0" lvl="2" indent="0" algn="l" rtl="0">
              <a:lnSpc>
                <a:spcPct val="100000"/>
              </a:lnSpc>
              <a:spcBef>
                <a:spcPts val="0"/>
              </a:spcBef>
              <a:spcAft>
                <a:spcPts val="0"/>
              </a:spcAft>
              <a:buClr>
                <a:schemeClr val="lt1"/>
              </a:buClr>
              <a:buSzPts val="1200"/>
              <a:buNone/>
            </a:pPr>
            <a:r>
              <a:rPr lang="fr-FR" dirty="0"/>
              <a:t>Académie du climat - 23 janvier 2023</a:t>
            </a:r>
            <a:endParaRPr dirty="0"/>
          </a:p>
        </p:txBody>
      </p:sp>
      <p:pic>
        <p:nvPicPr>
          <p:cNvPr id="115" name="Google Shape;115;p1"/>
          <p:cNvPicPr preferRelativeResize="0">
            <a:picLocks noGrp="1"/>
          </p:cNvPicPr>
          <p:nvPr>
            <p:ph type="pic" idx="2"/>
          </p:nvPr>
        </p:nvPicPr>
        <p:blipFill rotWithShape="1">
          <a:blip r:embed="rId3">
            <a:alphaModFix/>
          </a:blip>
          <a:srcRect l="16867" r="16866"/>
          <a:stretch/>
        </p:blipFill>
        <p:spPr>
          <a:xfrm>
            <a:off x="5361827" y="0"/>
            <a:ext cx="68167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
        <p:nvSpPr>
          <p:cNvPr id="3" name="Titre 2"/>
          <p:cNvSpPr>
            <a:spLocks noGrp="1"/>
          </p:cNvSpPr>
          <p:nvPr>
            <p:ph type="title"/>
          </p:nvPr>
        </p:nvSpPr>
        <p:spPr/>
        <p:txBody>
          <a:bodyPr>
            <a:normAutofit/>
          </a:bodyPr>
          <a:lstStyle/>
          <a:p>
            <a:pPr indent="-12700"/>
            <a:r>
              <a:rPr lang="fr-FR" dirty="0"/>
              <a:t>Transformer l’économie française, avec ou sans nucléaire ?</a:t>
            </a:r>
          </a:p>
        </p:txBody>
      </p:sp>
      <p:sp>
        <p:nvSpPr>
          <p:cNvPr id="4" name="Espace réservé du texte 3"/>
          <p:cNvSpPr>
            <a:spLocks noGrp="1"/>
          </p:cNvSpPr>
          <p:nvPr>
            <p:ph type="body" idx="1"/>
          </p:nvPr>
        </p:nvSpPr>
        <p:spPr>
          <a:xfrm>
            <a:off x="695325" y="1348303"/>
            <a:ext cx="11392597" cy="4952137"/>
          </a:xfrm>
        </p:spPr>
        <p:txBody>
          <a:bodyPr/>
          <a:lstStyle/>
          <a:p>
            <a:endParaRPr lang="fr-FR" dirty="0"/>
          </a:p>
          <a:p>
            <a:pPr marL="228600" indent="0"/>
            <a:r>
              <a:rPr lang="fr-FR" dirty="0"/>
              <a:t>1- Contexte : émissions anthropiques de CO2 depuis 1850 (5 min) </a:t>
            </a:r>
          </a:p>
          <a:p>
            <a:pPr marL="228600" indent="0"/>
            <a:br>
              <a:rPr lang="fr-FR" dirty="0"/>
            </a:br>
            <a:r>
              <a:rPr lang="fr-FR" dirty="0"/>
              <a:t>2- Consommation mondiale d’énergie (5 min)</a:t>
            </a:r>
          </a:p>
          <a:p>
            <a:pPr marL="228600" indent="0"/>
            <a:br>
              <a:rPr lang="fr-FR" dirty="0"/>
            </a:br>
            <a:r>
              <a:rPr lang="fr-FR" dirty="0"/>
              <a:t>3- Panorama du nucléaire civil dans le monde (5 min)</a:t>
            </a:r>
          </a:p>
          <a:p>
            <a:endParaRPr lang="fr-FR" dirty="0"/>
          </a:p>
        </p:txBody>
      </p:sp>
    </p:spTree>
    <p:extLst>
      <p:ext uri="{BB962C8B-B14F-4D97-AF65-F5344CB8AC3E}">
        <p14:creationId xmlns:p14="http://schemas.microsoft.com/office/powerpoint/2010/main" val="193454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860" name="Google Shape;860;p28"/>
          <p:cNvPicPr preferRelativeResize="0"/>
          <p:nvPr/>
        </p:nvPicPr>
        <p:blipFill rotWithShape="1">
          <a:blip r:embed="rId3">
            <a:alphaModFix/>
          </a:blip>
          <a:srcRect/>
          <a:stretch/>
        </p:blipFill>
        <p:spPr>
          <a:xfrm>
            <a:off x="850076" y="1222243"/>
            <a:ext cx="8153400" cy="4648200"/>
          </a:xfrm>
          <a:prstGeom prst="rect">
            <a:avLst/>
          </a:prstGeom>
          <a:noFill/>
          <a:ln>
            <a:noFill/>
          </a:ln>
        </p:spPr>
      </p:pic>
      <p:sp>
        <p:nvSpPr>
          <p:cNvPr id="861" name="Google Shape;861;p28"/>
          <p:cNvSpPr txBox="1">
            <a:spLocks noGrp="1"/>
          </p:cNvSpPr>
          <p:nvPr>
            <p:ph type="ftr" idx="11"/>
          </p:nvPr>
        </p:nvSpPr>
        <p:spPr>
          <a:xfrm>
            <a:off x="0" y="6489700"/>
            <a:ext cx="9046369" cy="368300"/>
          </a:xfrm>
          <a:prstGeom prst="rect">
            <a:avLst/>
          </a:prstGeom>
          <a:noFill/>
          <a:ln>
            <a:noFill/>
          </a:ln>
        </p:spPr>
        <p:txBody>
          <a:bodyPr spcFirstLastPara="1" wrap="square" lIns="91425" tIns="45700" rIns="91425" bIns="45700" anchor="ctr" anchorCtr="0">
            <a:noAutofit/>
          </a:bodyPr>
          <a:lstStyle/>
          <a:p>
            <a:pPr indent="-12700"/>
            <a:r>
              <a:rPr lang="fr-FR" dirty="0"/>
              <a:t>Transformer l’économie française, avec ou sans nucléaire ?</a:t>
            </a:r>
          </a:p>
        </p:txBody>
      </p:sp>
      <p:sp>
        <p:nvSpPr>
          <p:cNvPr id="862" name="Google Shape;862;p28"/>
          <p:cNvSpPr txBox="1">
            <a:spLocks noGrp="1"/>
          </p:cNvSpPr>
          <p:nvPr>
            <p:ph type="sldNum" idx="12"/>
          </p:nvPr>
        </p:nvSpPr>
        <p:spPr>
          <a:xfrm>
            <a:off x="9046369" y="6489700"/>
            <a:ext cx="2450306" cy="368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863" name="Google Shape;863;p28"/>
          <p:cNvSpPr txBox="1">
            <a:spLocks noGrp="1"/>
          </p:cNvSpPr>
          <p:nvPr>
            <p:ph type="body" idx="1"/>
          </p:nvPr>
        </p:nvSpPr>
        <p:spPr>
          <a:xfrm>
            <a:off x="695325" y="406371"/>
            <a:ext cx="9811059" cy="47680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fr-FR" dirty="0"/>
              <a:t>1- Contexte : émissions anthropiques de CO2 depuis 1850</a:t>
            </a:r>
            <a:endParaRPr dirty="0"/>
          </a:p>
        </p:txBody>
      </p:sp>
      <p:sp>
        <p:nvSpPr>
          <p:cNvPr id="864" name="Google Shape;864;p28"/>
          <p:cNvSpPr txBox="1"/>
          <p:nvPr/>
        </p:nvSpPr>
        <p:spPr>
          <a:xfrm>
            <a:off x="751440" y="2529396"/>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50</a:t>
            </a:r>
            <a:endParaRPr/>
          </a:p>
        </p:txBody>
      </p:sp>
      <p:sp>
        <p:nvSpPr>
          <p:cNvPr id="865" name="Google Shape;865;p28"/>
          <p:cNvSpPr txBox="1"/>
          <p:nvPr/>
        </p:nvSpPr>
        <p:spPr>
          <a:xfrm>
            <a:off x="734352" y="3093211"/>
            <a:ext cx="46784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40</a:t>
            </a:r>
            <a:endParaRPr/>
          </a:p>
        </p:txBody>
      </p:sp>
      <p:sp>
        <p:nvSpPr>
          <p:cNvPr id="866" name="Google Shape;866;p28"/>
          <p:cNvSpPr txBox="1"/>
          <p:nvPr/>
        </p:nvSpPr>
        <p:spPr>
          <a:xfrm>
            <a:off x="751440" y="3661182"/>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30</a:t>
            </a:r>
            <a:endParaRPr/>
          </a:p>
        </p:txBody>
      </p:sp>
      <p:sp>
        <p:nvSpPr>
          <p:cNvPr id="867" name="Google Shape;867;p28"/>
          <p:cNvSpPr txBox="1"/>
          <p:nvPr/>
        </p:nvSpPr>
        <p:spPr>
          <a:xfrm>
            <a:off x="734353" y="4238876"/>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20</a:t>
            </a:r>
            <a:endParaRPr/>
          </a:p>
        </p:txBody>
      </p:sp>
      <p:sp>
        <p:nvSpPr>
          <p:cNvPr id="868" name="Google Shape;868;p28"/>
          <p:cNvSpPr txBox="1"/>
          <p:nvPr/>
        </p:nvSpPr>
        <p:spPr>
          <a:xfrm>
            <a:off x="751440" y="1954062"/>
            <a:ext cx="46784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60</a:t>
            </a:r>
            <a:endParaRPr/>
          </a:p>
        </p:txBody>
      </p:sp>
      <p:sp>
        <p:nvSpPr>
          <p:cNvPr id="869" name="Google Shape;869;p28"/>
          <p:cNvSpPr txBox="1"/>
          <p:nvPr/>
        </p:nvSpPr>
        <p:spPr>
          <a:xfrm>
            <a:off x="751440" y="1387904"/>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70</a:t>
            </a:r>
            <a:endParaRPr/>
          </a:p>
        </p:txBody>
      </p:sp>
      <p:sp>
        <p:nvSpPr>
          <p:cNvPr id="870" name="Google Shape;870;p28"/>
          <p:cNvSpPr txBox="1"/>
          <p:nvPr/>
        </p:nvSpPr>
        <p:spPr>
          <a:xfrm rot="-5400000">
            <a:off x="1084601" y="5823049"/>
            <a:ext cx="52341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1850</a:t>
            </a:r>
            <a:endParaRPr/>
          </a:p>
        </p:txBody>
      </p:sp>
      <p:sp>
        <p:nvSpPr>
          <p:cNvPr id="871" name="Google Shape;871;p28"/>
          <p:cNvSpPr txBox="1"/>
          <p:nvPr/>
        </p:nvSpPr>
        <p:spPr>
          <a:xfrm rot="-5400000">
            <a:off x="1817741" y="5823048"/>
            <a:ext cx="52341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1875</a:t>
            </a:r>
            <a:endParaRPr/>
          </a:p>
        </p:txBody>
      </p:sp>
      <p:sp>
        <p:nvSpPr>
          <p:cNvPr id="872" name="Google Shape;872;p28"/>
          <p:cNvSpPr txBox="1"/>
          <p:nvPr/>
        </p:nvSpPr>
        <p:spPr>
          <a:xfrm rot="-5400000">
            <a:off x="2577644" y="5823048"/>
            <a:ext cx="52341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1900</a:t>
            </a:r>
            <a:endParaRPr/>
          </a:p>
        </p:txBody>
      </p:sp>
      <p:sp>
        <p:nvSpPr>
          <p:cNvPr id="873" name="Google Shape;873;p28"/>
          <p:cNvSpPr txBox="1"/>
          <p:nvPr/>
        </p:nvSpPr>
        <p:spPr>
          <a:xfrm rot="-5400000">
            <a:off x="3315411" y="5823048"/>
            <a:ext cx="52341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1925</a:t>
            </a:r>
            <a:endParaRPr/>
          </a:p>
        </p:txBody>
      </p:sp>
      <p:sp>
        <p:nvSpPr>
          <p:cNvPr id="874" name="Google Shape;874;p28"/>
          <p:cNvSpPr txBox="1"/>
          <p:nvPr/>
        </p:nvSpPr>
        <p:spPr>
          <a:xfrm rot="-5400000">
            <a:off x="4054517" y="5823048"/>
            <a:ext cx="52341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1950</a:t>
            </a:r>
            <a:endParaRPr/>
          </a:p>
        </p:txBody>
      </p:sp>
      <p:sp>
        <p:nvSpPr>
          <p:cNvPr id="875" name="Google Shape;875;p28"/>
          <p:cNvSpPr txBox="1"/>
          <p:nvPr/>
        </p:nvSpPr>
        <p:spPr>
          <a:xfrm rot="-5400000">
            <a:off x="4794822" y="5821849"/>
            <a:ext cx="52101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1975</a:t>
            </a:r>
            <a:endParaRPr/>
          </a:p>
        </p:txBody>
      </p:sp>
      <p:sp>
        <p:nvSpPr>
          <p:cNvPr id="876" name="Google Shape;876;p28"/>
          <p:cNvSpPr txBox="1"/>
          <p:nvPr/>
        </p:nvSpPr>
        <p:spPr>
          <a:xfrm rot="-5400000">
            <a:off x="5537845" y="5823050"/>
            <a:ext cx="52341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2000</a:t>
            </a:r>
            <a:endParaRPr/>
          </a:p>
        </p:txBody>
      </p:sp>
      <p:sp>
        <p:nvSpPr>
          <p:cNvPr id="877" name="Google Shape;877;p28"/>
          <p:cNvSpPr txBox="1"/>
          <p:nvPr/>
        </p:nvSpPr>
        <p:spPr>
          <a:xfrm rot="-5400000">
            <a:off x="6286683" y="5823510"/>
            <a:ext cx="52433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2025</a:t>
            </a:r>
            <a:endParaRPr/>
          </a:p>
        </p:txBody>
      </p:sp>
      <p:sp>
        <p:nvSpPr>
          <p:cNvPr id="878" name="Google Shape;878;p28"/>
          <p:cNvSpPr txBox="1"/>
          <p:nvPr/>
        </p:nvSpPr>
        <p:spPr>
          <a:xfrm rot="-5400000">
            <a:off x="7031732" y="5824526"/>
            <a:ext cx="52636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2050</a:t>
            </a:r>
            <a:endParaRPr/>
          </a:p>
        </p:txBody>
      </p:sp>
      <p:sp>
        <p:nvSpPr>
          <p:cNvPr id="879" name="Google Shape;879;p28"/>
          <p:cNvSpPr txBox="1"/>
          <p:nvPr/>
        </p:nvSpPr>
        <p:spPr>
          <a:xfrm rot="-5400000">
            <a:off x="7775065" y="5826552"/>
            <a:ext cx="53041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2075</a:t>
            </a:r>
            <a:endParaRPr/>
          </a:p>
        </p:txBody>
      </p:sp>
      <p:sp>
        <p:nvSpPr>
          <p:cNvPr id="880" name="Google Shape;880;p28"/>
          <p:cNvSpPr txBox="1"/>
          <p:nvPr/>
        </p:nvSpPr>
        <p:spPr>
          <a:xfrm rot="-5400000">
            <a:off x="8523927" y="5823050"/>
            <a:ext cx="52341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2100</a:t>
            </a:r>
            <a:endParaRPr/>
          </a:p>
        </p:txBody>
      </p:sp>
      <p:sp>
        <p:nvSpPr>
          <p:cNvPr id="881" name="Google Shape;881;p28"/>
          <p:cNvSpPr txBox="1"/>
          <p:nvPr/>
        </p:nvSpPr>
        <p:spPr>
          <a:xfrm>
            <a:off x="760487" y="975422"/>
            <a:ext cx="7834424"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Émissions anthropiques* de CO</a:t>
            </a:r>
            <a:r>
              <a:rPr lang="fr-FR" sz="1200" baseline="-25000">
                <a:solidFill>
                  <a:srgbClr val="0823AA"/>
                </a:solidFill>
                <a:latin typeface="Arial"/>
                <a:ea typeface="Arial"/>
                <a:cs typeface="Arial"/>
                <a:sym typeface="Arial"/>
              </a:rPr>
              <a:t>2</a:t>
            </a:r>
            <a:r>
              <a:rPr lang="fr-FR" sz="1200">
                <a:solidFill>
                  <a:srgbClr val="0823AA"/>
                </a:solidFill>
                <a:latin typeface="Arial"/>
                <a:ea typeface="Arial"/>
                <a:cs typeface="Arial"/>
                <a:sym typeface="Arial"/>
              </a:rPr>
              <a:t> (Gt CO</a:t>
            </a:r>
            <a:r>
              <a:rPr lang="fr-FR" sz="1200" baseline="-25000">
                <a:solidFill>
                  <a:srgbClr val="0823AA"/>
                </a:solidFill>
                <a:latin typeface="Arial"/>
                <a:ea typeface="Arial"/>
                <a:cs typeface="Arial"/>
                <a:sym typeface="Arial"/>
              </a:rPr>
              <a:t>2</a:t>
            </a:r>
            <a:r>
              <a:rPr lang="fr-FR" sz="1200">
                <a:solidFill>
                  <a:srgbClr val="0823AA"/>
                </a:solidFill>
                <a:latin typeface="Arial"/>
                <a:ea typeface="Arial"/>
                <a:cs typeface="Arial"/>
                <a:sym typeface="Arial"/>
              </a:rPr>
              <a:t>/an)</a:t>
            </a:r>
            <a:endParaRPr sz="900">
              <a:solidFill>
                <a:schemeClr val="lt2"/>
              </a:solidFill>
              <a:latin typeface="Arial"/>
              <a:ea typeface="Arial"/>
              <a:cs typeface="Arial"/>
              <a:sym typeface="Arial"/>
            </a:endParaRPr>
          </a:p>
          <a:p>
            <a:pPr marL="0" marR="0" lvl="0" indent="0" algn="l" rtl="0">
              <a:spcBef>
                <a:spcPts val="0"/>
              </a:spcBef>
              <a:spcAft>
                <a:spcPts val="0"/>
              </a:spcAft>
              <a:buNone/>
            </a:pPr>
            <a:r>
              <a:rPr lang="fr-FR" sz="900">
                <a:solidFill>
                  <a:schemeClr val="lt2"/>
                </a:solidFill>
                <a:latin typeface="Arial"/>
                <a:ea typeface="Arial"/>
                <a:cs typeface="Arial"/>
                <a:sym typeface="Arial"/>
              </a:rPr>
              <a:t>* combustion d’énergies fossiles, procédés industriels, usage des sols et forêts.</a:t>
            </a:r>
            <a:endParaRPr/>
          </a:p>
        </p:txBody>
      </p:sp>
      <p:sp>
        <p:nvSpPr>
          <p:cNvPr id="882" name="Google Shape;882;p28"/>
          <p:cNvSpPr txBox="1"/>
          <p:nvPr/>
        </p:nvSpPr>
        <p:spPr>
          <a:xfrm>
            <a:off x="9002524" y="5519317"/>
            <a:ext cx="1503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rgbClr val="7F7F7F"/>
                </a:solidFill>
                <a:latin typeface="Arial"/>
                <a:ea typeface="Arial"/>
                <a:cs typeface="Arial"/>
                <a:sym typeface="Arial"/>
              </a:rPr>
              <a:t>Source : Global Carbon Project</a:t>
            </a:r>
            <a:endParaRPr/>
          </a:p>
        </p:txBody>
      </p:sp>
      <p:sp>
        <p:nvSpPr>
          <p:cNvPr id="883" name="Google Shape;883;p28"/>
          <p:cNvSpPr txBox="1"/>
          <p:nvPr/>
        </p:nvSpPr>
        <p:spPr>
          <a:xfrm>
            <a:off x="734353" y="4819136"/>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10</a:t>
            </a:r>
            <a:endParaRPr/>
          </a:p>
        </p:txBody>
      </p:sp>
      <p:grpSp>
        <p:nvGrpSpPr>
          <p:cNvPr id="884" name="Google Shape;884;p28"/>
          <p:cNvGrpSpPr/>
          <p:nvPr/>
        </p:nvGrpSpPr>
        <p:grpSpPr>
          <a:xfrm>
            <a:off x="9093065" y="1339699"/>
            <a:ext cx="1483186" cy="2211574"/>
            <a:chOff x="9093065" y="1339699"/>
            <a:chExt cx="1483186" cy="2211574"/>
          </a:xfrm>
        </p:grpSpPr>
        <p:sp>
          <p:nvSpPr>
            <p:cNvPr id="885" name="Google Shape;885;p28"/>
            <p:cNvSpPr/>
            <p:nvPr/>
          </p:nvSpPr>
          <p:spPr>
            <a:xfrm>
              <a:off x="9433367" y="1339699"/>
              <a:ext cx="796590" cy="1620000"/>
            </a:xfrm>
            <a:prstGeom prst="rect">
              <a:avLst/>
            </a:prstGeom>
            <a:solidFill>
              <a:srgbClr val="4BD2A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Arial"/>
                <a:buNone/>
              </a:pPr>
              <a:endParaRPr sz="1800" u="none" strike="noStrike" cap="none">
                <a:solidFill>
                  <a:srgbClr val="FFFFFF"/>
                </a:solidFill>
                <a:latin typeface="Calibri"/>
                <a:ea typeface="Calibri"/>
                <a:cs typeface="Calibri"/>
                <a:sym typeface="Calibri"/>
              </a:endParaRPr>
            </a:p>
          </p:txBody>
        </p:sp>
        <p:sp>
          <p:nvSpPr>
            <p:cNvPr id="886" name="Google Shape;886;p28"/>
            <p:cNvSpPr txBox="1"/>
            <p:nvPr/>
          </p:nvSpPr>
          <p:spPr>
            <a:xfrm>
              <a:off x="9531579" y="1907895"/>
              <a:ext cx="587836" cy="646331"/>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env.</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2 400</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Gt CO</a:t>
              </a:r>
              <a:r>
                <a:rPr lang="fr-FR" sz="1400" b="1" u="none" strike="noStrike" cap="none" baseline="-25000">
                  <a:solidFill>
                    <a:srgbClr val="FFFFFF"/>
                  </a:solidFill>
                  <a:latin typeface="Arial"/>
                  <a:ea typeface="Arial"/>
                  <a:cs typeface="Arial"/>
                  <a:sym typeface="Arial"/>
                </a:rPr>
                <a:t>2</a:t>
              </a:r>
              <a:endParaRPr sz="1400" b="1" u="none" strike="noStrike" cap="none">
                <a:solidFill>
                  <a:srgbClr val="FFFFFF"/>
                </a:solidFill>
                <a:latin typeface="Arial"/>
                <a:ea typeface="Arial"/>
                <a:cs typeface="Arial"/>
                <a:sym typeface="Arial"/>
              </a:endParaRPr>
            </a:p>
          </p:txBody>
        </p:sp>
        <p:cxnSp>
          <p:nvCxnSpPr>
            <p:cNvPr id="887" name="Google Shape;887;p28"/>
            <p:cNvCxnSpPr/>
            <p:nvPr/>
          </p:nvCxnSpPr>
          <p:spPr>
            <a:xfrm>
              <a:off x="9273706" y="2964417"/>
              <a:ext cx="1103582" cy="0"/>
            </a:xfrm>
            <a:prstGeom prst="straightConnector1">
              <a:avLst/>
            </a:prstGeom>
            <a:noFill/>
            <a:ln w="19050" cap="flat" cmpd="sng">
              <a:solidFill>
                <a:schemeClr val="lt2"/>
              </a:solidFill>
              <a:prstDash val="solid"/>
              <a:miter lim="800000"/>
              <a:headEnd type="none" w="sm" len="sm"/>
              <a:tailEnd type="none" w="sm" len="sm"/>
            </a:ln>
          </p:spPr>
        </p:cxnSp>
        <p:sp>
          <p:nvSpPr>
            <p:cNvPr id="888" name="Google Shape;888;p28"/>
            <p:cNvSpPr txBox="1"/>
            <p:nvPr/>
          </p:nvSpPr>
          <p:spPr>
            <a:xfrm>
              <a:off x="9093065" y="2966498"/>
              <a:ext cx="1483186" cy="58477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accent1"/>
                </a:buClr>
                <a:buSzPts val="1600"/>
                <a:buFont typeface="Arial"/>
                <a:buNone/>
              </a:pPr>
              <a:r>
                <a:rPr lang="fr-FR" sz="1600" u="none" strike="noStrike" cap="none">
                  <a:solidFill>
                    <a:schemeClr val="accent1"/>
                  </a:solidFill>
                  <a:latin typeface="Arial"/>
                  <a:ea typeface="Arial"/>
                  <a:cs typeface="Arial"/>
                  <a:sym typeface="Arial"/>
                </a:rPr>
                <a:t>déjà émis depuis 1850</a:t>
              </a:r>
              <a:endParaRPr/>
            </a:p>
          </p:txBody>
        </p:sp>
      </p:grpSp>
      <p:sp>
        <p:nvSpPr>
          <p:cNvPr id="889" name="Google Shape;889;p28"/>
          <p:cNvSpPr txBox="1"/>
          <p:nvPr/>
        </p:nvSpPr>
        <p:spPr>
          <a:xfrm>
            <a:off x="826266" y="5387167"/>
            <a:ext cx="37457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0</a:t>
            </a:r>
            <a:endParaRPr/>
          </a:p>
        </p:txBody>
      </p:sp>
      <p:sp>
        <p:nvSpPr>
          <p:cNvPr id="890" name="Google Shape;890;p28"/>
          <p:cNvSpPr txBox="1"/>
          <p:nvPr/>
        </p:nvSpPr>
        <p:spPr>
          <a:xfrm>
            <a:off x="6718041" y="-42920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91" name="Google Shape;891;p28"/>
          <p:cNvPicPr preferRelativeResize="0"/>
          <p:nvPr/>
        </p:nvPicPr>
        <p:blipFill rotWithShape="1">
          <a:blip r:embed="rId4">
            <a:alphaModFix/>
          </a:blip>
          <a:srcRect/>
          <a:stretch/>
        </p:blipFill>
        <p:spPr>
          <a:xfrm>
            <a:off x="849600" y="1220400"/>
            <a:ext cx="8153400" cy="4648200"/>
          </a:xfrm>
          <a:prstGeom prst="rect">
            <a:avLst/>
          </a:prstGeom>
          <a:noFill/>
          <a:ln>
            <a:noFill/>
          </a:ln>
        </p:spPr>
      </p:pic>
      <p:sp>
        <p:nvSpPr>
          <p:cNvPr id="892" name="Google Shape;892;p28"/>
          <p:cNvSpPr/>
          <p:nvPr/>
        </p:nvSpPr>
        <p:spPr>
          <a:xfrm>
            <a:off x="9433367" y="2149697"/>
            <a:ext cx="796590" cy="810001"/>
          </a:xfrm>
          <a:prstGeom prst="rect">
            <a:avLst/>
          </a:prstGeom>
          <a:solidFill>
            <a:srgbClr val="B6EDD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Arial"/>
              <a:buNone/>
            </a:pPr>
            <a:endParaRPr sz="1800" u="none" strike="noStrike" cap="none">
              <a:solidFill>
                <a:srgbClr val="FFFFFF"/>
              </a:solidFill>
              <a:latin typeface="Calibri"/>
              <a:ea typeface="Calibri"/>
              <a:cs typeface="Calibri"/>
              <a:sym typeface="Calibri"/>
            </a:endParaRPr>
          </a:p>
        </p:txBody>
      </p:sp>
      <p:sp>
        <p:nvSpPr>
          <p:cNvPr id="893" name="Google Shape;893;p28"/>
          <p:cNvSpPr txBox="1"/>
          <p:nvPr/>
        </p:nvSpPr>
        <p:spPr>
          <a:xfrm>
            <a:off x="9541916" y="2342573"/>
            <a:ext cx="587836" cy="430887"/>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1400"/>
              <a:buFont typeface="Arial"/>
              <a:buNone/>
            </a:pPr>
            <a:r>
              <a:rPr lang="fr-FR" sz="1400" b="1">
                <a:solidFill>
                  <a:srgbClr val="FFFFFF"/>
                </a:solidFill>
                <a:latin typeface="Arial"/>
                <a:ea typeface="Arial"/>
                <a:cs typeface="Arial"/>
                <a:sym typeface="Arial"/>
              </a:rPr>
              <a:t>1 2</a:t>
            </a:r>
            <a:r>
              <a:rPr lang="fr-FR" sz="1400" b="1" u="none" strike="noStrike" cap="none">
                <a:solidFill>
                  <a:srgbClr val="FFFFFF"/>
                </a:solidFill>
                <a:latin typeface="Arial"/>
                <a:ea typeface="Arial"/>
                <a:cs typeface="Arial"/>
                <a:sym typeface="Arial"/>
              </a:rPr>
              <a:t>00</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Gt CO</a:t>
            </a:r>
            <a:r>
              <a:rPr lang="fr-FR" sz="1400" b="1" u="none" strike="noStrike" cap="none" baseline="-25000">
                <a:solidFill>
                  <a:srgbClr val="FFFFFF"/>
                </a:solidFill>
                <a:latin typeface="Arial"/>
                <a:ea typeface="Arial"/>
                <a:cs typeface="Arial"/>
                <a:sym typeface="Arial"/>
              </a:rPr>
              <a:t>2</a:t>
            </a:r>
            <a:endParaRPr sz="1400" b="1" u="none" strike="noStrike" cap="none">
              <a:solidFill>
                <a:srgbClr val="FFFFFF"/>
              </a:solidFill>
              <a:latin typeface="Arial"/>
              <a:ea typeface="Arial"/>
              <a:cs typeface="Arial"/>
              <a:sym typeface="Arial"/>
            </a:endParaRPr>
          </a:p>
        </p:txBody>
      </p:sp>
      <p:pic>
        <p:nvPicPr>
          <p:cNvPr id="894" name="Google Shape;894;p28"/>
          <p:cNvPicPr preferRelativeResize="0"/>
          <p:nvPr/>
        </p:nvPicPr>
        <p:blipFill rotWithShape="1">
          <a:blip r:embed="rId5">
            <a:alphaModFix/>
          </a:blip>
          <a:srcRect/>
          <a:stretch/>
        </p:blipFill>
        <p:spPr>
          <a:xfrm>
            <a:off x="849124" y="1222243"/>
            <a:ext cx="8153400" cy="4648200"/>
          </a:xfrm>
          <a:prstGeom prst="rect">
            <a:avLst/>
          </a:prstGeom>
          <a:noFill/>
          <a:ln>
            <a:noFill/>
          </a:ln>
        </p:spPr>
      </p:pic>
      <p:sp>
        <p:nvSpPr>
          <p:cNvPr id="895" name="Google Shape;895;p28"/>
          <p:cNvSpPr/>
          <p:nvPr/>
        </p:nvSpPr>
        <p:spPr>
          <a:xfrm>
            <a:off x="9433367" y="1339699"/>
            <a:ext cx="796590" cy="810000"/>
          </a:xfrm>
          <a:prstGeom prst="rect">
            <a:avLst/>
          </a:prstGeom>
          <a:solidFill>
            <a:srgbClr val="1E725C"/>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Arial"/>
              <a:buNone/>
            </a:pPr>
            <a:endParaRPr sz="1800" u="none" strike="noStrike" cap="none">
              <a:solidFill>
                <a:srgbClr val="FFFFFF"/>
              </a:solidFill>
              <a:latin typeface="Calibri"/>
              <a:ea typeface="Calibri"/>
              <a:cs typeface="Calibri"/>
              <a:sym typeface="Calibri"/>
            </a:endParaRPr>
          </a:p>
        </p:txBody>
      </p:sp>
      <p:sp>
        <p:nvSpPr>
          <p:cNvPr id="896" name="Google Shape;896;p28"/>
          <p:cNvSpPr txBox="1"/>
          <p:nvPr/>
        </p:nvSpPr>
        <p:spPr>
          <a:xfrm>
            <a:off x="9541916" y="1538362"/>
            <a:ext cx="587836" cy="430887"/>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1400"/>
              <a:buFont typeface="Arial"/>
              <a:buNone/>
            </a:pPr>
            <a:r>
              <a:rPr lang="fr-FR" sz="1400" b="1">
                <a:solidFill>
                  <a:srgbClr val="FFFFFF"/>
                </a:solidFill>
                <a:latin typeface="Arial"/>
                <a:ea typeface="Arial"/>
                <a:cs typeface="Arial"/>
                <a:sym typeface="Arial"/>
              </a:rPr>
              <a:t>1 2</a:t>
            </a:r>
            <a:r>
              <a:rPr lang="fr-FR" sz="1400" b="1" u="none" strike="noStrike" cap="none">
                <a:solidFill>
                  <a:srgbClr val="FFFFFF"/>
                </a:solidFill>
                <a:latin typeface="Arial"/>
                <a:ea typeface="Arial"/>
                <a:cs typeface="Arial"/>
                <a:sym typeface="Arial"/>
              </a:rPr>
              <a:t>00</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Gt CO</a:t>
            </a:r>
            <a:r>
              <a:rPr lang="fr-FR" sz="1400" b="1" u="none" strike="noStrike" cap="none" baseline="-25000">
                <a:solidFill>
                  <a:srgbClr val="FFFFFF"/>
                </a:solidFill>
                <a:latin typeface="Arial"/>
                <a:ea typeface="Arial"/>
                <a:cs typeface="Arial"/>
                <a:sym typeface="Arial"/>
              </a:rPr>
              <a:t>2</a:t>
            </a:r>
            <a:endParaRPr sz="1400" b="1" u="none" strike="noStrike" cap="none">
              <a:solidFill>
                <a:srgbClr val="FFFFFF"/>
              </a:solidFill>
              <a:latin typeface="Arial"/>
              <a:ea typeface="Arial"/>
              <a:cs typeface="Arial"/>
              <a:sym typeface="Arial"/>
            </a:endParaRPr>
          </a:p>
        </p:txBody>
      </p:sp>
      <p:sp>
        <p:nvSpPr>
          <p:cNvPr id="897" name="Google Shape;897;p28"/>
          <p:cNvSpPr/>
          <p:nvPr/>
        </p:nvSpPr>
        <p:spPr>
          <a:xfrm>
            <a:off x="4897212" y="4721270"/>
            <a:ext cx="788226" cy="521012"/>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Arial"/>
                <a:ea typeface="Arial"/>
                <a:cs typeface="Arial"/>
                <a:sym typeface="Arial"/>
              </a:rPr>
              <a:t>1982</a:t>
            </a:r>
            <a:endParaRPr/>
          </a:p>
        </p:txBody>
      </p:sp>
      <p:pic>
        <p:nvPicPr>
          <p:cNvPr id="898" name="Google Shape;898;p28"/>
          <p:cNvPicPr preferRelativeResize="0"/>
          <p:nvPr/>
        </p:nvPicPr>
        <p:blipFill rotWithShape="1">
          <a:blip r:embed="rId6">
            <a:alphaModFix/>
          </a:blip>
          <a:srcRect/>
          <a:stretch/>
        </p:blipFill>
        <p:spPr>
          <a:xfrm>
            <a:off x="4245899" y="3325920"/>
            <a:ext cx="863600" cy="863600"/>
          </a:xfrm>
          <a:prstGeom prst="rect">
            <a:avLst/>
          </a:prstGeom>
          <a:noFill/>
          <a:ln>
            <a:noFill/>
          </a:ln>
        </p:spPr>
      </p:pic>
      <p:pic>
        <p:nvPicPr>
          <p:cNvPr id="899" name="Google Shape;899;p28"/>
          <p:cNvPicPr preferRelativeResize="0"/>
          <p:nvPr/>
        </p:nvPicPr>
        <p:blipFill rotWithShape="1">
          <a:blip r:embed="rId7">
            <a:alphaModFix/>
          </a:blip>
          <a:srcRect/>
          <a:stretch/>
        </p:blipFill>
        <p:spPr>
          <a:xfrm>
            <a:off x="1346307" y="4431993"/>
            <a:ext cx="863600" cy="863600"/>
          </a:xfrm>
          <a:prstGeom prst="rect">
            <a:avLst/>
          </a:prstGeom>
          <a:noFill/>
          <a:ln>
            <a:noFill/>
          </a:ln>
        </p:spPr>
      </p:pic>
      <p:pic>
        <p:nvPicPr>
          <p:cNvPr id="900" name="Google Shape;900;p28"/>
          <p:cNvPicPr preferRelativeResize="0"/>
          <p:nvPr/>
        </p:nvPicPr>
        <p:blipFill rotWithShape="1">
          <a:blip r:embed="rId8">
            <a:alphaModFix/>
          </a:blip>
          <a:srcRect/>
          <a:stretch/>
        </p:blipFill>
        <p:spPr>
          <a:xfrm>
            <a:off x="2773285" y="3938180"/>
            <a:ext cx="863600" cy="863600"/>
          </a:xfrm>
          <a:prstGeom prst="rect">
            <a:avLst/>
          </a:prstGeom>
          <a:noFill/>
          <a:ln>
            <a:noFill/>
          </a:ln>
        </p:spPr>
      </p:pic>
      <p:pic>
        <p:nvPicPr>
          <p:cNvPr id="901" name="Google Shape;901;p28" descr="Une image contenant texte, clipart&#10;&#10;Description générée automatiquement"/>
          <p:cNvPicPr preferRelativeResize="0"/>
          <p:nvPr/>
        </p:nvPicPr>
        <p:blipFill rotWithShape="1">
          <a:blip r:embed="rId9">
            <a:alphaModFix/>
          </a:blip>
          <a:srcRect/>
          <a:stretch/>
        </p:blipFill>
        <p:spPr>
          <a:xfrm>
            <a:off x="5446007" y="2241720"/>
            <a:ext cx="863600" cy="863600"/>
          </a:xfrm>
          <a:prstGeom prst="rect">
            <a:avLst/>
          </a:prstGeom>
          <a:noFill/>
          <a:ln>
            <a:noFill/>
          </a:ln>
        </p:spPr>
      </p:pic>
      <p:grpSp>
        <p:nvGrpSpPr>
          <p:cNvPr id="902" name="Google Shape;902;p28"/>
          <p:cNvGrpSpPr/>
          <p:nvPr/>
        </p:nvGrpSpPr>
        <p:grpSpPr>
          <a:xfrm>
            <a:off x="9123745" y="3588178"/>
            <a:ext cx="1543066" cy="966688"/>
            <a:chOff x="9123745" y="3588178"/>
            <a:chExt cx="1543066" cy="966688"/>
          </a:xfrm>
        </p:grpSpPr>
        <p:sp>
          <p:nvSpPr>
            <p:cNvPr id="903" name="Google Shape;903;p28"/>
            <p:cNvSpPr/>
            <p:nvPr/>
          </p:nvSpPr>
          <p:spPr>
            <a:xfrm>
              <a:off x="9123745" y="3588178"/>
              <a:ext cx="1382639" cy="966688"/>
            </a:xfrm>
            <a:prstGeom prst="roundRect">
              <a:avLst>
                <a:gd name="adj" fmla="val 16667"/>
              </a:avLst>
            </a:prstGeom>
            <a:solidFill>
              <a:srgbClr val="4AD3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04" name="Google Shape;904;p28"/>
            <p:cNvPicPr preferRelativeResize="0"/>
            <p:nvPr/>
          </p:nvPicPr>
          <p:blipFill rotWithShape="1">
            <a:blip r:embed="rId10">
              <a:alphaModFix/>
            </a:blip>
            <a:srcRect/>
            <a:stretch/>
          </p:blipFill>
          <p:spPr>
            <a:xfrm>
              <a:off x="9282835" y="3744202"/>
              <a:ext cx="332821" cy="654639"/>
            </a:xfrm>
            <a:prstGeom prst="rect">
              <a:avLst/>
            </a:prstGeom>
            <a:noFill/>
            <a:ln>
              <a:noFill/>
            </a:ln>
          </p:spPr>
        </p:pic>
        <p:sp>
          <p:nvSpPr>
            <p:cNvPr id="905" name="Google Shape;905;p28"/>
            <p:cNvSpPr txBox="1"/>
            <p:nvPr/>
          </p:nvSpPr>
          <p:spPr>
            <a:xfrm>
              <a:off x="9576000" y="3865806"/>
              <a:ext cx="1090811" cy="4044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dirty="0">
                  <a:solidFill>
                    <a:schemeClr val="lt1"/>
                  </a:solidFill>
                  <a:latin typeface="Calibri"/>
                  <a:ea typeface="Calibri"/>
                  <a:cs typeface="Calibri"/>
                  <a:sym typeface="Calibri"/>
                </a:rPr>
                <a:t>+ 1,3°C</a:t>
              </a:r>
              <a:endParaRPr dirty="0"/>
            </a:p>
          </p:txBody>
        </p:sp>
      </p:grpSp>
    </p:spTree>
    <p:extLst>
      <p:ext uri="{BB962C8B-B14F-4D97-AF65-F5344CB8AC3E}">
        <p14:creationId xmlns:p14="http://schemas.microsoft.com/office/powerpoint/2010/main" val="33767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9"/>
                                        </p:tgtEl>
                                        <p:attrNameLst>
                                          <p:attrName>style.visibility</p:attrName>
                                        </p:attrNameLst>
                                      </p:cBhvr>
                                      <p:to>
                                        <p:strVal val="visible"/>
                                      </p:to>
                                    </p:set>
                                    <p:animEffect transition="in" filter="fade">
                                      <p:cBhvr>
                                        <p:cTn id="7" dur="1000"/>
                                        <p:tgtEl>
                                          <p:spTgt spid="89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00"/>
                                        </p:tgtEl>
                                        <p:attrNameLst>
                                          <p:attrName>style.visibility</p:attrName>
                                        </p:attrNameLst>
                                      </p:cBhvr>
                                      <p:to>
                                        <p:strVal val="visible"/>
                                      </p:to>
                                    </p:set>
                                    <p:animEffect transition="in" filter="fade">
                                      <p:cBhvr>
                                        <p:cTn id="11" dur="1000"/>
                                        <p:tgtEl>
                                          <p:spTgt spid="90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98"/>
                                        </p:tgtEl>
                                        <p:attrNameLst>
                                          <p:attrName>style.visibility</p:attrName>
                                        </p:attrNameLst>
                                      </p:cBhvr>
                                      <p:to>
                                        <p:strVal val="visible"/>
                                      </p:to>
                                    </p:set>
                                    <p:animEffect transition="in" filter="fade">
                                      <p:cBhvr>
                                        <p:cTn id="15" dur="1000"/>
                                        <p:tgtEl>
                                          <p:spTgt spid="89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01"/>
                                        </p:tgtEl>
                                        <p:attrNameLst>
                                          <p:attrName>style.visibility</p:attrName>
                                        </p:attrNameLst>
                                      </p:cBhvr>
                                      <p:to>
                                        <p:strVal val="visible"/>
                                      </p:to>
                                    </p:set>
                                    <p:animEffect transition="in" filter="fade">
                                      <p:cBhvr>
                                        <p:cTn id="19" dur="1000"/>
                                        <p:tgtEl>
                                          <p:spTgt spid="9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84"/>
                                        </p:tgtEl>
                                        <p:attrNameLst>
                                          <p:attrName>style.visibility</p:attrName>
                                        </p:attrNameLst>
                                      </p:cBhvr>
                                      <p:to>
                                        <p:strVal val="visible"/>
                                      </p:to>
                                    </p:set>
                                    <p:animEffect transition="in" filter="fade">
                                      <p:cBhvr>
                                        <p:cTn id="24" dur="500"/>
                                        <p:tgtEl>
                                          <p:spTgt spid="8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2"/>
                                        </p:tgtEl>
                                        <p:attrNameLst>
                                          <p:attrName>style.visibility</p:attrName>
                                        </p:attrNameLst>
                                      </p:cBhvr>
                                      <p:to>
                                        <p:strVal val="visible"/>
                                      </p:to>
                                    </p:set>
                                    <p:animEffect transition="in" filter="fade">
                                      <p:cBhvr>
                                        <p:cTn id="29" dur="500"/>
                                        <p:tgtEl>
                                          <p:spTgt spid="90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95"/>
                                        </p:tgtEl>
                                        <p:attrNameLst>
                                          <p:attrName>style.visibility</p:attrName>
                                        </p:attrNameLst>
                                      </p:cBhvr>
                                      <p:to>
                                        <p:strVal val="visible"/>
                                      </p:to>
                                    </p:set>
                                    <p:animEffect transition="in" filter="fade">
                                      <p:cBhvr>
                                        <p:cTn id="34" dur="1000"/>
                                        <p:tgtEl>
                                          <p:spTgt spid="895"/>
                                        </p:tgtEl>
                                      </p:cBhvr>
                                    </p:animEffect>
                                  </p:childTnLst>
                                </p:cTn>
                              </p:par>
                              <p:par>
                                <p:cTn id="35" presetID="10" presetClass="entr" presetSubtype="0" fill="hold" nodeType="withEffect">
                                  <p:stCondLst>
                                    <p:cond delay="0"/>
                                  </p:stCondLst>
                                  <p:childTnLst>
                                    <p:set>
                                      <p:cBhvr>
                                        <p:cTn id="36" dur="1" fill="hold">
                                          <p:stCondLst>
                                            <p:cond delay="0"/>
                                          </p:stCondLst>
                                        </p:cTn>
                                        <p:tgtEl>
                                          <p:spTgt spid="892"/>
                                        </p:tgtEl>
                                        <p:attrNameLst>
                                          <p:attrName>style.visibility</p:attrName>
                                        </p:attrNameLst>
                                      </p:cBhvr>
                                      <p:to>
                                        <p:strVal val="visible"/>
                                      </p:to>
                                    </p:set>
                                    <p:animEffect transition="in" filter="fade">
                                      <p:cBhvr>
                                        <p:cTn id="37" dur="1000"/>
                                        <p:tgtEl>
                                          <p:spTgt spid="892"/>
                                        </p:tgtEl>
                                      </p:cBhvr>
                                    </p:animEffect>
                                  </p:childTnLst>
                                </p:cTn>
                              </p:par>
                              <p:par>
                                <p:cTn id="38" presetID="10" presetClass="entr" presetSubtype="0" fill="hold" nodeType="withEffect">
                                  <p:stCondLst>
                                    <p:cond delay="0"/>
                                  </p:stCondLst>
                                  <p:childTnLst>
                                    <p:set>
                                      <p:cBhvr>
                                        <p:cTn id="39" dur="1" fill="hold">
                                          <p:stCondLst>
                                            <p:cond delay="0"/>
                                          </p:stCondLst>
                                        </p:cTn>
                                        <p:tgtEl>
                                          <p:spTgt spid="897"/>
                                        </p:tgtEl>
                                        <p:attrNameLst>
                                          <p:attrName>style.visibility</p:attrName>
                                        </p:attrNameLst>
                                      </p:cBhvr>
                                      <p:to>
                                        <p:strVal val="visible"/>
                                      </p:to>
                                    </p:set>
                                    <p:animEffect transition="in" filter="fade">
                                      <p:cBhvr>
                                        <p:cTn id="40" dur="1000"/>
                                        <p:tgtEl>
                                          <p:spTgt spid="897"/>
                                        </p:tgtEl>
                                      </p:cBhvr>
                                    </p:animEffect>
                                  </p:childTnLst>
                                </p:cTn>
                              </p:par>
                              <p:par>
                                <p:cTn id="41" presetID="10" presetClass="entr" presetSubtype="0" fill="hold" nodeType="withEffect">
                                  <p:stCondLst>
                                    <p:cond delay="0"/>
                                  </p:stCondLst>
                                  <p:childTnLst>
                                    <p:set>
                                      <p:cBhvr>
                                        <p:cTn id="42" dur="1" fill="hold">
                                          <p:stCondLst>
                                            <p:cond delay="0"/>
                                          </p:stCondLst>
                                        </p:cTn>
                                        <p:tgtEl>
                                          <p:spTgt spid="896"/>
                                        </p:tgtEl>
                                        <p:attrNameLst>
                                          <p:attrName>style.visibility</p:attrName>
                                        </p:attrNameLst>
                                      </p:cBhvr>
                                      <p:to>
                                        <p:strVal val="visible"/>
                                      </p:to>
                                    </p:set>
                                    <p:animEffect transition="in" filter="fade">
                                      <p:cBhvr>
                                        <p:cTn id="43" dur="1000"/>
                                        <p:tgtEl>
                                          <p:spTgt spid="896"/>
                                        </p:tgtEl>
                                      </p:cBhvr>
                                    </p:animEffect>
                                  </p:childTnLst>
                                </p:cTn>
                              </p:par>
                              <p:par>
                                <p:cTn id="44" presetID="10" presetClass="entr" presetSubtype="0" fill="hold" nodeType="withEffect">
                                  <p:stCondLst>
                                    <p:cond delay="0"/>
                                  </p:stCondLst>
                                  <p:childTnLst>
                                    <p:set>
                                      <p:cBhvr>
                                        <p:cTn id="45" dur="1" fill="hold">
                                          <p:stCondLst>
                                            <p:cond delay="0"/>
                                          </p:stCondLst>
                                        </p:cTn>
                                        <p:tgtEl>
                                          <p:spTgt spid="893"/>
                                        </p:tgtEl>
                                        <p:attrNameLst>
                                          <p:attrName>style.visibility</p:attrName>
                                        </p:attrNameLst>
                                      </p:cBhvr>
                                      <p:to>
                                        <p:strVal val="visible"/>
                                      </p:to>
                                    </p:set>
                                    <p:animEffect transition="in" filter="fade">
                                      <p:cBhvr>
                                        <p:cTn id="46" dur="1000"/>
                                        <p:tgtEl>
                                          <p:spTgt spid="893"/>
                                        </p:tgtEl>
                                      </p:cBhvr>
                                    </p:animEffect>
                                  </p:childTnLst>
                                </p:cTn>
                              </p:par>
                              <p:par>
                                <p:cTn id="47" presetID="10" presetClass="exit" presetSubtype="0" fill="hold" nodeType="withEffect">
                                  <p:stCondLst>
                                    <p:cond delay="0"/>
                                  </p:stCondLst>
                                  <p:childTnLst>
                                    <p:animEffect transition="out" filter="fade">
                                      <p:cBhvr>
                                        <p:cTn id="48" dur="1000"/>
                                        <p:tgtEl>
                                          <p:spTgt spid="891"/>
                                        </p:tgtEl>
                                      </p:cBhvr>
                                    </p:animEffect>
                                    <p:set>
                                      <p:cBhvr>
                                        <p:cTn id="49" dur="1" fill="hold">
                                          <p:stCondLst>
                                            <p:cond delay="1000"/>
                                          </p:stCondLst>
                                        </p:cTn>
                                        <p:tgtEl>
                                          <p:spTgt spid="891"/>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894"/>
                                        </p:tgtEl>
                                        <p:attrNameLst>
                                          <p:attrName>style.visibility</p:attrName>
                                        </p:attrNameLst>
                                      </p:cBhvr>
                                      <p:to>
                                        <p:strVal val="visible"/>
                                      </p:to>
                                    </p:set>
                                    <p:animEffect transition="in" filter="fade">
                                      <p:cBhvr>
                                        <p:cTn id="52" dur="1000"/>
                                        <p:tgtEl>
                                          <p:spTgt spid="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30"/>
          <p:cNvPicPr preferRelativeResize="0"/>
          <p:nvPr/>
        </p:nvPicPr>
        <p:blipFill rotWithShape="1">
          <a:blip r:embed="rId3">
            <a:alphaModFix/>
          </a:blip>
          <a:srcRect/>
          <a:stretch/>
        </p:blipFill>
        <p:spPr>
          <a:xfrm>
            <a:off x="850076" y="1222243"/>
            <a:ext cx="8153400" cy="4648200"/>
          </a:xfrm>
          <a:prstGeom prst="rect">
            <a:avLst/>
          </a:prstGeom>
          <a:noFill/>
          <a:ln>
            <a:noFill/>
          </a:ln>
        </p:spPr>
      </p:pic>
      <p:sp>
        <p:nvSpPr>
          <p:cNvPr id="969" name="Google Shape;969;p30"/>
          <p:cNvSpPr txBox="1">
            <a:spLocks noGrp="1"/>
          </p:cNvSpPr>
          <p:nvPr>
            <p:ph type="ftr" idx="11"/>
          </p:nvPr>
        </p:nvSpPr>
        <p:spPr>
          <a:xfrm>
            <a:off x="0" y="6489700"/>
            <a:ext cx="9046369" cy="368300"/>
          </a:xfrm>
          <a:prstGeom prst="rect">
            <a:avLst/>
          </a:prstGeom>
          <a:noFill/>
          <a:ln>
            <a:noFill/>
          </a:ln>
        </p:spPr>
        <p:txBody>
          <a:bodyPr spcFirstLastPara="1" wrap="square" lIns="91425" tIns="45700" rIns="91425" bIns="45700" anchor="ctr" anchorCtr="0">
            <a:noAutofit/>
          </a:bodyPr>
          <a:lstStyle/>
          <a:p>
            <a:pPr indent="-12700"/>
            <a:r>
              <a:rPr lang="fr-FR" dirty="0"/>
              <a:t>Transformer l’économie française, avec ou sans nucléaire ?</a:t>
            </a:r>
          </a:p>
        </p:txBody>
      </p:sp>
      <p:sp>
        <p:nvSpPr>
          <p:cNvPr id="970" name="Google Shape;970;p30"/>
          <p:cNvSpPr txBox="1">
            <a:spLocks noGrp="1"/>
          </p:cNvSpPr>
          <p:nvPr>
            <p:ph type="sldNum" idx="12"/>
          </p:nvPr>
        </p:nvSpPr>
        <p:spPr>
          <a:xfrm>
            <a:off x="9046369" y="6489700"/>
            <a:ext cx="2450306" cy="368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971" name="Google Shape;971;p30"/>
          <p:cNvSpPr txBox="1">
            <a:spLocks noGrp="1"/>
          </p:cNvSpPr>
          <p:nvPr>
            <p:ph type="body" idx="1"/>
          </p:nvPr>
        </p:nvSpPr>
        <p:spPr>
          <a:xfrm>
            <a:off x="695325" y="406371"/>
            <a:ext cx="10352339" cy="47680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fr-FR" dirty="0"/>
              <a:t>1- Contexte : émissions anthropiques de CO2 depuis 1850</a:t>
            </a:r>
          </a:p>
        </p:txBody>
      </p:sp>
      <p:sp>
        <p:nvSpPr>
          <p:cNvPr id="972" name="Google Shape;972;p30"/>
          <p:cNvSpPr txBox="1"/>
          <p:nvPr/>
        </p:nvSpPr>
        <p:spPr>
          <a:xfrm>
            <a:off x="751440" y="2529396"/>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50</a:t>
            </a:r>
            <a:endParaRPr/>
          </a:p>
        </p:txBody>
      </p:sp>
      <p:sp>
        <p:nvSpPr>
          <p:cNvPr id="973" name="Google Shape;973;p30"/>
          <p:cNvSpPr txBox="1"/>
          <p:nvPr/>
        </p:nvSpPr>
        <p:spPr>
          <a:xfrm>
            <a:off x="734352" y="3093211"/>
            <a:ext cx="46784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40</a:t>
            </a:r>
            <a:endParaRPr/>
          </a:p>
        </p:txBody>
      </p:sp>
      <p:sp>
        <p:nvSpPr>
          <p:cNvPr id="974" name="Google Shape;974;p30"/>
          <p:cNvSpPr txBox="1"/>
          <p:nvPr/>
        </p:nvSpPr>
        <p:spPr>
          <a:xfrm>
            <a:off x="751440" y="3661182"/>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30</a:t>
            </a:r>
            <a:endParaRPr/>
          </a:p>
        </p:txBody>
      </p:sp>
      <p:sp>
        <p:nvSpPr>
          <p:cNvPr id="975" name="Google Shape;975;p30"/>
          <p:cNvSpPr txBox="1"/>
          <p:nvPr/>
        </p:nvSpPr>
        <p:spPr>
          <a:xfrm>
            <a:off x="734353" y="4238876"/>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20</a:t>
            </a:r>
            <a:endParaRPr/>
          </a:p>
        </p:txBody>
      </p:sp>
      <p:sp>
        <p:nvSpPr>
          <p:cNvPr id="976" name="Google Shape;976;p30"/>
          <p:cNvSpPr txBox="1"/>
          <p:nvPr/>
        </p:nvSpPr>
        <p:spPr>
          <a:xfrm>
            <a:off x="751440" y="1954062"/>
            <a:ext cx="46784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60</a:t>
            </a:r>
            <a:endParaRPr/>
          </a:p>
        </p:txBody>
      </p:sp>
      <p:sp>
        <p:nvSpPr>
          <p:cNvPr id="977" name="Google Shape;977;p30"/>
          <p:cNvSpPr txBox="1"/>
          <p:nvPr/>
        </p:nvSpPr>
        <p:spPr>
          <a:xfrm>
            <a:off x="751440" y="1387904"/>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70</a:t>
            </a:r>
            <a:endParaRPr/>
          </a:p>
        </p:txBody>
      </p:sp>
      <p:sp>
        <p:nvSpPr>
          <p:cNvPr id="978" name="Google Shape;978;p30"/>
          <p:cNvSpPr txBox="1"/>
          <p:nvPr/>
        </p:nvSpPr>
        <p:spPr>
          <a:xfrm rot="-5400000">
            <a:off x="1084601" y="5823049"/>
            <a:ext cx="52341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1850</a:t>
            </a:r>
            <a:endParaRPr/>
          </a:p>
        </p:txBody>
      </p:sp>
      <p:sp>
        <p:nvSpPr>
          <p:cNvPr id="979" name="Google Shape;979;p30"/>
          <p:cNvSpPr txBox="1"/>
          <p:nvPr/>
        </p:nvSpPr>
        <p:spPr>
          <a:xfrm rot="-5400000">
            <a:off x="1817741" y="5823048"/>
            <a:ext cx="52341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1875</a:t>
            </a:r>
            <a:endParaRPr/>
          </a:p>
        </p:txBody>
      </p:sp>
      <p:sp>
        <p:nvSpPr>
          <p:cNvPr id="980" name="Google Shape;980;p30"/>
          <p:cNvSpPr txBox="1"/>
          <p:nvPr/>
        </p:nvSpPr>
        <p:spPr>
          <a:xfrm rot="-5400000">
            <a:off x="2577644" y="5823048"/>
            <a:ext cx="52341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1900</a:t>
            </a:r>
            <a:endParaRPr/>
          </a:p>
        </p:txBody>
      </p:sp>
      <p:sp>
        <p:nvSpPr>
          <p:cNvPr id="981" name="Google Shape;981;p30"/>
          <p:cNvSpPr txBox="1"/>
          <p:nvPr/>
        </p:nvSpPr>
        <p:spPr>
          <a:xfrm rot="-5400000">
            <a:off x="3315411" y="5823048"/>
            <a:ext cx="52341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1925</a:t>
            </a:r>
            <a:endParaRPr/>
          </a:p>
        </p:txBody>
      </p:sp>
      <p:sp>
        <p:nvSpPr>
          <p:cNvPr id="982" name="Google Shape;982;p30"/>
          <p:cNvSpPr txBox="1"/>
          <p:nvPr/>
        </p:nvSpPr>
        <p:spPr>
          <a:xfrm rot="-5400000">
            <a:off x="4054517" y="5823048"/>
            <a:ext cx="52341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1950</a:t>
            </a:r>
            <a:endParaRPr/>
          </a:p>
        </p:txBody>
      </p:sp>
      <p:sp>
        <p:nvSpPr>
          <p:cNvPr id="983" name="Google Shape;983;p30"/>
          <p:cNvSpPr txBox="1"/>
          <p:nvPr/>
        </p:nvSpPr>
        <p:spPr>
          <a:xfrm rot="-5400000">
            <a:off x="4794822" y="5821849"/>
            <a:ext cx="52101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1975</a:t>
            </a:r>
            <a:endParaRPr/>
          </a:p>
        </p:txBody>
      </p:sp>
      <p:sp>
        <p:nvSpPr>
          <p:cNvPr id="984" name="Google Shape;984;p30"/>
          <p:cNvSpPr txBox="1"/>
          <p:nvPr/>
        </p:nvSpPr>
        <p:spPr>
          <a:xfrm rot="-5400000">
            <a:off x="5537845" y="5823050"/>
            <a:ext cx="52341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2000</a:t>
            </a:r>
            <a:endParaRPr/>
          </a:p>
        </p:txBody>
      </p:sp>
      <p:sp>
        <p:nvSpPr>
          <p:cNvPr id="985" name="Google Shape;985;p30"/>
          <p:cNvSpPr txBox="1"/>
          <p:nvPr/>
        </p:nvSpPr>
        <p:spPr>
          <a:xfrm rot="-5400000">
            <a:off x="6286683" y="5823510"/>
            <a:ext cx="52433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2025</a:t>
            </a:r>
            <a:endParaRPr/>
          </a:p>
        </p:txBody>
      </p:sp>
      <p:sp>
        <p:nvSpPr>
          <p:cNvPr id="986" name="Google Shape;986;p30"/>
          <p:cNvSpPr txBox="1"/>
          <p:nvPr/>
        </p:nvSpPr>
        <p:spPr>
          <a:xfrm rot="-5400000">
            <a:off x="7031732" y="5824526"/>
            <a:ext cx="52636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2050</a:t>
            </a:r>
            <a:endParaRPr/>
          </a:p>
        </p:txBody>
      </p:sp>
      <p:sp>
        <p:nvSpPr>
          <p:cNvPr id="987" name="Google Shape;987;p30"/>
          <p:cNvSpPr txBox="1"/>
          <p:nvPr/>
        </p:nvSpPr>
        <p:spPr>
          <a:xfrm rot="-5400000">
            <a:off x="7775065" y="5826552"/>
            <a:ext cx="53041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2075</a:t>
            </a:r>
            <a:endParaRPr/>
          </a:p>
        </p:txBody>
      </p:sp>
      <p:sp>
        <p:nvSpPr>
          <p:cNvPr id="988" name="Google Shape;988;p30"/>
          <p:cNvSpPr txBox="1"/>
          <p:nvPr/>
        </p:nvSpPr>
        <p:spPr>
          <a:xfrm rot="-5400000">
            <a:off x="8523927" y="5823050"/>
            <a:ext cx="52341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a:solidFill>
                  <a:srgbClr val="0823AA"/>
                </a:solidFill>
                <a:latin typeface="Arial"/>
                <a:ea typeface="Arial"/>
                <a:cs typeface="Arial"/>
                <a:sym typeface="Arial"/>
              </a:rPr>
              <a:t>2100</a:t>
            </a:r>
            <a:endParaRPr/>
          </a:p>
        </p:txBody>
      </p:sp>
      <p:sp>
        <p:nvSpPr>
          <p:cNvPr id="989" name="Google Shape;989;p30"/>
          <p:cNvSpPr txBox="1"/>
          <p:nvPr/>
        </p:nvSpPr>
        <p:spPr>
          <a:xfrm>
            <a:off x="734353" y="4819136"/>
            <a:ext cx="4678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10</a:t>
            </a:r>
            <a:endParaRPr/>
          </a:p>
        </p:txBody>
      </p:sp>
      <p:grpSp>
        <p:nvGrpSpPr>
          <p:cNvPr id="990" name="Google Shape;990;p30"/>
          <p:cNvGrpSpPr/>
          <p:nvPr/>
        </p:nvGrpSpPr>
        <p:grpSpPr>
          <a:xfrm>
            <a:off x="9273706" y="1339699"/>
            <a:ext cx="1103582" cy="1624718"/>
            <a:chOff x="9751095" y="2956839"/>
            <a:chExt cx="1103582" cy="1624718"/>
          </a:xfrm>
        </p:grpSpPr>
        <p:sp>
          <p:nvSpPr>
            <p:cNvPr id="991" name="Google Shape;991;p30"/>
            <p:cNvSpPr/>
            <p:nvPr/>
          </p:nvSpPr>
          <p:spPr>
            <a:xfrm>
              <a:off x="9910756" y="2956839"/>
              <a:ext cx="796590" cy="1620000"/>
            </a:xfrm>
            <a:prstGeom prst="rect">
              <a:avLst/>
            </a:prstGeom>
            <a:solidFill>
              <a:srgbClr val="4BD2A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Arial"/>
                <a:buNone/>
              </a:pPr>
              <a:endParaRPr sz="1800" u="none" strike="noStrike" cap="none">
                <a:solidFill>
                  <a:srgbClr val="FFFFFF"/>
                </a:solidFill>
                <a:latin typeface="Calibri"/>
                <a:ea typeface="Calibri"/>
                <a:cs typeface="Calibri"/>
                <a:sym typeface="Calibri"/>
              </a:endParaRPr>
            </a:p>
          </p:txBody>
        </p:sp>
        <p:cxnSp>
          <p:nvCxnSpPr>
            <p:cNvPr id="992" name="Google Shape;992;p30"/>
            <p:cNvCxnSpPr/>
            <p:nvPr/>
          </p:nvCxnSpPr>
          <p:spPr>
            <a:xfrm>
              <a:off x="9751095" y="4581557"/>
              <a:ext cx="1103582" cy="0"/>
            </a:xfrm>
            <a:prstGeom prst="straightConnector1">
              <a:avLst/>
            </a:prstGeom>
            <a:noFill/>
            <a:ln w="19050" cap="flat" cmpd="sng">
              <a:solidFill>
                <a:schemeClr val="lt2"/>
              </a:solidFill>
              <a:prstDash val="solid"/>
              <a:miter lim="800000"/>
              <a:headEnd type="none" w="sm" len="sm"/>
              <a:tailEnd type="none" w="sm" len="sm"/>
            </a:ln>
          </p:spPr>
        </p:cxnSp>
        <p:sp>
          <p:nvSpPr>
            <p:cNvPr id="993" name="Google Shape;993;p30"/>
            <p:cNvSpPr txBox="1"/>
            <p:nvPr/>
          </p:nvSpPr>
          <p:spPr>
            <a:xfrm>
              <a:off x="10008968" y="3525035"/>
              <a:ext cx="587836" cy="646331"/>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env.</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2 400</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Gt CO</a:t>
              </a:r>
              <a:r>
                <a:rPr lang="fr-FR" sz="1400" b="1" u="none" strike="noStrike" cap="none" baseline="-25000">
                  <a:solidFill>
                    <a:srgbClr val="FFFFFF"/>
                  </a:solidFill>
                  <a:latin typeface="Arial"/>
                  <a:ea typeface="Arial"/>
                  <a:cs typeface="Arial"/>
                  <a:sym typeface="Arial"/>
                </a:rPr>
                <a:t>2</a:t>
              </a:r>
              <a:endParaRPr sz="1400" b="1" u="none" strike="noStrike" cap="none">
                <a:solidFill>
                  <a:srgbClr val="FFFFFF"/>
                </a:solidFill>
                <a:latin typeface="Arial"/>
                <a:ea typeface="Arial"/>
                <a:cs typeface="Arial"/>
                <a:sym typeface="Arial"/>
              </a:endParaRPr>
            </a:p>
          </p:txBody>
        </p:sp>
      </p:grpSp>
      <p:sp>
        <p:nvSpPr>
          <p:cNvPr id="994" name="Google Shape;994;p30"/>
          <p:cNvSpPr txBox="1"/>
          <p:nvPr/>
        </p:nvSpPr>
        <p:spPr>
          <a:xfrm>
            <a:off x="826266" y="5387167"/>
            <a:ext cx="37457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0</a:t>
            </a:r>
            <a:endParaRPr/>
          </a:p>
        </p:txBody>
      </p:sp>
      <p:sp>
        <p:nvSpPr>
          <p:cNvPr id="995" name="Google Shape;995;p30"/>
          <p:cNvSpPr txBox="1"/>
          <p:nvPr/>
        </p:nvSpPr>
        <p:spPr>
          <a:xfrm>
            <a:off x="6718041" y="-42920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30"/>
          <p:cNvSpPr txBox="1"/>
          <p:nvPr/>
        </p:nvSpPr>
        <p:spPr>
          <a:xfrm>
            <a:off x="9093065" y="2966498"/>
            <a:ext cx="1483186" cy="58477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accent1"/>
              </a:buClr>
              <a:buSzPts val="1600"/>
              <a:buFont typeface="Arial"/>
              <a:buNone/>
            </a:pPr>
            <a:r>
              <a:rPr lang="fr-FR" sz="1600" u="none" strike="noStrike" cap="none">
                <a:solidFill>
                  <a:schemeClr val="accent1"/>
                </a:solidFill>
                <a:latin typeface="Arial"/>
                <a:ea typeface="Arial"/>
                <a:cs typeface="Arial"/>
                <a:sym typeface="Arial"/>
              </a:rPr>
              <a:t>déjà émis depuis 1850</a:t>
            </a:r>
            <a:endParaRPr/>
          </a:p>
        </p:txBody>
      </p:sp>
      <p:pic>
        <p:nvPicPr>
          <p:cNvPr id="997" name="Google Shape;997;p30"/>
          <p:cNvPicPr preferRelativeResize="0"/>
          <p:nvPr/>
        </p:nvPicPr>
        <p:blipFill rotWithShape="1">
          <a:blip r:embed="rId4">
            <a:alphaModFix/>
          </a:blip>
          <a:srcRect/>
          <a:stretch/>
        </p:blipFill>
        <p:spPr>
          <a:xfrm>
            <a:off x="4245899" y="3325920"/>
            <a:ext cx="863600" cy="863600"/>
          </a:xfrm>
          <a:prstGeom prst="rect">
            <a:avLst/>
          </a:prstGeom>
          <a:noFill/>
          <a:ln>
            <a:noFill/>
          </a:ln>
        </p:spPr>
      </p:pic>
      <p:pic>
        <p:nvPicPr>
          <p:cNvPr id="998" name="Google Shape;998;p30"/>
          <p:cNvPicPr preferRelativeResize="0"/>
          <p:nvPr/>
        </p:nvPicPr>
        <p:blipFill rotWithShape="1">
          <a:blip r:embed="rId5">
            <a:alphaModFix/>
          </a:blip>
          <a:srcRect/>
          <a:stretch/>
        </p:blipFill>
        <p:spPr>
          <a:xfrm>
            <a:off x="1346307" y="4431993"/>
            <a:ext cx="863600" cy="863600"/>
          </a:xfrm>
          <a:prstGeom prst="rect">
            <a:avLst/>
          </a:prstGeom>
          <a:noFill/>
          <a:ln>
            <a:noFill/>
          </a:ln>
        </p:spPr>
      </p:pic>
      <p:pic>
        <p:nvPicPr>
          <p:cNvPr id="999" name="Google Shape;999;p30"/>
          <p:cNvPicPr preferRelativeResize="0"/>
          <p:nvPr/>
        </p:nvPicPr>
        <p:blipFill rotWithShape="1">
          <a:blip r:embed="rId6">
            <a:alphaModFix/>
          </a:blip>
          <a:srcRect/>
          <a:stretch/>
        </p:blipFill>
        <p:spPr>
          <a:xfrm>
            <a:off x="2773285" y="3938180"/>
            <a:ext cx="863600" cy="863600"/>
          </a:xfrm>
          <a:prstGeom prst="rect">
            <a:avLst/>
          </a:prstGeom>
          <a:noFill/>
          <a:ln>
            <a:noFill/>
          </a:ln>
        </p:spPr>
      </p:pic>
      <p:pic>
        <p:nvPicPr>
          <p:cNvPr id="1000" name="Google Shape;1000;p30" descr="Une image contenant texte, clipart&#10;&#10;Description générée automatiquement"/>
          <p:cNvPicPr preferRelativeResize="0"/>
          <p:nvPr/>
        </p:nvPicPr>
        <p:blipFill rotWithShape="1">
          <a:blip r:embed="rId7">
            <a:alphaModFix/>
          </a:blip>
          <a:srcRect/>
          <a:stretch/>
        </p:blipFill>
        <p:spPr>
          <a:xfrm>
            <a:off x="5446007" y="2241720"/>
            <a:ext cx="863600" cy="863600"/>
          </a:xfrm>
          <a:prstGeom prst="rect">
            <a:avLst/>
          </a:prstGeom>
          <a:noFill/>
          <a:ln>
            <a:noFill/>
          </a:ln>
        </p:spPr>
      </p:pic>
      <p:pic>
        <p:nvPicPr>
          <p:cNvPr id="1001" name="Google Shape;1001;p30"/>
          <p:cNvPicPr preferRelativeResize="0"/>
          <p:nvPr/>
        </p:nvPicPr>
        <p:blipFill rotWithShape="1">
          <a:blip r:embed="rId8">
            <a:alphaModFix/>
          </a:blip>
          <a:srcRect/>
          <a:stretch/>
        </p:blipFill>
        <p:spPr>
          <a:xfrm>
            <a:off x="849600" y="1217944"/>
            <a:ext cx="8153400" cy="4648200"/>
          </a:xfrm>
          <a:prstGeom prst="rect">
            <a:avLst/>
          </a:prstGeom>
          <a:noFill/>
          <a:ln>
            <a:noFill/>
          </a:ln>
        </p:spPr>
      </p:pic>
      <p:sp>
        <p:nvSpPr>
          <p:cNvPr id="1002" name="Google Shape;1002;p30"/>
          <p:cNvSpPr/>
          <p:nvPr/>
        </p:nvSpPr>
        <p:spPr>
          <a:xfrm>
            <a:off x="6406072" y="1092458"/>
            <a:ext cx="1184933" cy="2129640"/>
          </a:xfrm>
          <a:custGeom>
            <a:avLst/>
            <a:gdLst/>
            <a:ahLst/>
            <a:cxnLst/>
            <a:rect l="l" t="t" r="r" b="b"/>
            <a:pathLst>
              <a:path w="1184933" h="2129640" extrusionOk="0">
                <a:moveTo>
                  <a:pt x="0" y="2129640"/>
                </a:moveTo>
                <a:cubicBezTo>
                  <a:pt x="382232" y="1614977"/>
                  <a:pt x="410078" y="1631952"/>
                  <a:pt x="701247" y="1021041"/>
                </a:cubicBezTo>
                <a:cubicBezTo>
                  <a:pt x="908773" y="587577"/>
                  <a:pt x="1012455" y="420781"/>
                  <a:pt x="1184933" y="0"/>
                </a:cubicBezTo>
              </a:path>
            </a:pathLst>
          </a:custGeom>
          <a:noFill/>
          <a:ln w="44450" cap="flat" cmpd="sng">
            <a:solidFill>
              <a:schemeClr val="accent4"/>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3" name="Google Shape;1003;p30"/>
          <p:cNvSpPr txBox="1"/>
          <p:nvPr/>
        </p:nvSpPr>
        <p:spPr>
          <a:xfrm>
            <a:off x="9002524" y="5519317"/>
            <a:ext cx="1503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rgbClr val="7F7F7F"/>
                </a:solidFill>
                <a:latin typeface="Arial"/>
                <a:ea typeface="Arial"/>
                <a:cs typeface="Arial"/>
                <a:sym typeface="Arial"/>
              </a:rPr>
              <a:t>Source : Global Carbon Project</a:t>
            </a:r>
            <a:endParaRPr/>
          </a:p>
        </p:txBody>
      </p:sp>
      <p:sp>
        <p:nvSpPr>
          <p:cNvPr id="1004" name="Google Shape;1004;p30"/>
          <p:cNvSpPr txBox="1"/>
          <p:nvPr/>
        </p:nvSpPr>
        <p:spPr>
          <a:xfrm>
            <a:off x="760487" y="975422"/>
            <a:ext cx="7834424"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823AA"/>
                </a:solidFill>
                <a:latin typeface="Arial"/>
                <a:ea typeface="Arial"/>
                <a:cs typeface="Arial"/>
                <a:sym typeface="Arial"/>
              </a:rPr>
              <a:t>Émissions anthropiques* de CO</a:t>
            </a:r>
            <a:r>
              <a:rPr lang="fr-FR" sz="1200" baseline="-25000">
                <a:solidFill>
                  <a:srgbClr val="0823AA"/>
                </a:solidFill>
                <a:latin typeface="Arial"/>
                <a:ea typeface="Arial"/>
                <a:cs typeface="Arial"/>
                <a:sym typeface="Arial"/>
              </a:rPr>
              <a:t>2</a:t>
            </a:r>
            <a:r>
              <a:rPr lang="fr-FR" sz="1200">
                <a:solidFill>
                  <a:srgbClr val="0823AA"/>
                </a:solidFill>
                <a:latin typeface="Arial"/>
                <a:ea typeface="Arial"/>
                <a:cs typeface="Arial"/>
                <a:sym typeface="Arial"/>
              </a:rPr>
              <a:t> (Gt CO</a:t>
            </a:r>
            <a:r>
              <a:rPr lang="fr-FR" sz="1200" baseline="-25000">
                <a:solidFill>
                  <a:srgbClr val="0823AA"/>
                </a:solidFill>
                <a:latin typeface="Arial"/>
                <a:ea typeface="Arial"/>
                <a:cs typeface="Arial"/>
                <a:sym typeface="Arial"/>
              </a:rPr>
              <a:t>2</a:t>
            </a:r>
            <a:r>
              <a:rPr lang="fr-FR" sz="1200">
                <a:solidFill>
                  <a:srgbClr val="0823AA"/>
                </a:solidFill>
                <a:latin typeface="Arial"/>
                <a:ea typeface="Arial"/>
                <a:cs typeface="Arial"/>
                <a:sym typeface="Arial"/>
              </a:rPr>
              <a:t>/an)</a:t>
            </a:r>
            <a:endParaRPr sz="900">
              <a:solidFill>
                <a:schemeClr val="lt2"/>
              </a:solidFill>
              <a:latin typeface="Arial"/>
              <a:ea typeface="Arial"/>
              <a:cs typeface="Arial"/>
              <a:sym typeface="Arial"/>
            </a:endParaRPr>
          </a:p>
          <a:p>
            <a:pPr marL="0" marR="0" lvl="0" indent="0" algn="l" rtl="0">
              <a:spcBef>
                <a:spcPts val="0"/>
              </a:spcBef>
              <a:spcAft>
                <a:spcPts val="0"/>
              </a:spcAft>
              <a:buNone/>
            </a:pPr>
            <a:r>
              <a:rPr lang="fr-FR" sz="900">
                <a:solidFill>
                  <a:schemeClr val="lt2"/>
                </a:solidFill>
                <a:latin typeface="Arial"/>
                <a:ea typeface="Arial"/>
                <a:cs typeface="Arial"/>
                <a:sym typeface="Arial"/>
              </a:rPr>
              <a:t>* combustion d’énergies fossiles, procédés industriels, usage des sols et forêts.</a:t>
            </a:r>
            <a:endParaRPr/>
          </a:p>
        </p:txBody>
      </p:sp>
      <p:grpSp>
        <p:nvGrpSpPr>
          <p:cNvPr id="1005" name="Google Shape;1005;p30"/>
          <p:cNvGrpSpPr/>
          <p:nvPr/>
        </p:nvGrpSpPr>
        <p:grpSpPr>
          <a:xfrm>
            <a:off x="7666908" y="421216"/>
            <a:ext cx="1615927" cy="966688"/>
            <a:chOff x="9123746" y="3588178"/>
            <a:chExt cx="1615927" cy="966688"/>
          </a:xfrm>
        </p:grpSpPr>
        <p:sp>
          <p:nvSpPr>
            <p:cNvPr id="1006" name="Google Shape;1006;p30"/>
            <p:cNvSpPr/>
            <p:nvPr/>
          </p:nvSpPr>
          <p:spPr>
            <a:xfrm>
              <a:off x="9123746" y="3588178"/>
              <a:ext cx="1525140" cy="966688"/>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07" name="Google Shape;1007;p30"/>
            <p:cNvPicPr preferRelativeResize="0"/>
            <p:nvPr/>
          </p:nvPicPr>
          <p:blipFill rotWithShape="1">
            <a:blip r:embed="rId9">
              <a:alphaModFix/>
            </a:blip>
            <a:srcRect/>
            <a:stretch/>
          </p:blipFill>
          <p:spPr>
            <a:xfrm>
              <a:off x="9282835" y="3744202"/>
              <a:ext cx="332821" cy="654639"/>
            </a:xfrm>
            <a:prstGeom prst="rect">
              <a:avLst/>
            </a:prstGeom>
            <a:noFill/>
            <a:ln>
              <a:noFill/>
            </a:ln>
          </p:spPr>
        </p:pic>
        <p:sp>
          <p:nvSpPr>
            <p:cNvPr id="1008" name="Google Shape;1008;p30"/>
            <p:cNvSpPr txBox="1"/>
            <p:nvPr/>
          </p:nvSpPr>
          <p:spPr>
            <a:xfrm>
              <a:off x="9559203" y="3865806"/>
              <a:ext cx="1180470" cy="4044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a:solidFill>
                    <a:schemeClr val="lt1"/>
                  </a:solidFill>
                  <a:latin typeface="Calibri"/>
                  <a:ea typeface="Calibri"/>
                  <a:cs typeface="Calibri"/>
                  <a:sym typeface="Calibri"/>
                </a:rPr>
                <a:t>+ 4 à 6°C</a:t>
              </a:r>
              <a:endParaRPr/>
            </a:p>
          </p:txBody>
        </p:sp>
      </p:grpSp>
      <p:cxnSp>
        <p:nvCxnSpPr>
          <p:cNvPr id="1009" name="Google Shape;1009;p30"/>
          <p:cNvCxnSpPr/>
          <p:nvPr/>
        </p:nvCxnSpPr>
        <p:spPr>
          <a:xfrm>
            <a:off x="10824796" y="2962800"/>
            <a:ext cx="1103582" cy="0"/>
          </a:xfrm>
          <a:prstGeom prst="straightConnector1">
            <a:avLst/>
          </a:prstGeom>
          <a:noFill/>
          <a:ln w="19050" cap="flat" cmpd="sng">
            <a:solidFill>
              <a:schemeClr val="lt2"/>
            </a:solidFill>
            <a:prstDash val="solid"/>
            <a:miter lim="800000"/>
            <a:headEnd type="none" w="sm" len="sm"/>
            <a:tailEnd type="none" w="sm" len="sm"/>
          </a:ln>
        </p:spPr>
      </p:cxnSp>
      <p:sp>
        <p:nvSpPr>
          <p:cNvPr id="1010" name="Google Shape;1010;p30"/>
          <p:cNvSpPr txBox="1"/>
          <p:nvPr/>
        </p:nvSpPr>
        <p:spPr>
          <a:xfrm>
            <a:off x="10468721" y="2974636"/>
            <a:ext cx="1804608" cy="58477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2"/>
              </a:buClr>
              <a:buSzPts val="1600"/>
              <a:buFont typeface="Arial"/>
              <a:buNone/>
            </a:pPr>
            <a:r>
              <a:rPr lang="fr-FR" sz="1600">
                <a:solidFill>
                  <a:schemeClr val="dk2"/>
                </a:solidFill>
                <a:latin typeface="Arial"/>
                <a:ea typeface="Arial"/>
                <a:cs typeface="Arial"/>
                <a:sym typeface="Arial"/>
              </a:rPr>
              <a:t>r</a:t>
            </a:r>
            <a:r>
              <a:rPr lang="fr-FR" sz="1600" u="none" strike="noStrike" cap="none">
                <a:solidFill>
                  <a:schemeClr val="dk2"/>
                </a:solidFill>
                <a:latin typeface="Arial"/>
                <a:ea typeface="Arial"/>
                <a:cs typeface="Arial"/>
                <a:sym typeface="Arial"/>
              </a:rPr>
              <a:t>estant à émettre d’ici 2100</a:t>
            </a:r>
            <a:endParaRPr/>
          </a:p>
        </p:txBody>
      </p:sp>
      <p:grpSp>
        <p:nvGrpSpPr>
          <p:cNvPr id="1011" name="Google Shape;1011;p30"/>
          <p:cNvGrpSpPr/>
          <p:nvPr/>
        </p:nvGrpSpPr>
        <p:grpSpPr>
          <a:xfrm>
            <a:off x="10665474" y="3588178"/>
            <a:ext cx="1473001" cy="966688"/>
            <a:chOff x="9123745" y="3588178"/>
            <a:chExt cx="1473001" cy="966688"/>
          </a:xfrm>
        </p:grpSpPr>
        <p:sp>
          <p:nvSpPr>
            <p:cNvPr id="1012" name="Google Shape;1012;p30"/>
            <p:cNvSpPr/>
            <p:nvPr/>
          </p:nvSpPr>
          <p:spPr>
            <a:xfrm>
              <a:off x="9123745" y="3588178"/>
              <a:ext cx="1382639" cy="966688"/>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13" name="Google Shape;1013;p30"/>
            <p:cNvPicPr preferRelativeResize="0"/>
            <p:nvPr/>
          </p:nvPicPr>
          <p:blipFill rotWithShape="1">
            <a:blip r:embed="rId9">
              <a:alphaModFix/>
            </a:blip>
            <a:srcRect/>
            <a:stretch/>
          </p:blipFill>
          <p:spPr>
            <a:xfrm>
              <a:off x="9282835" y="3744202"/>
              <a:ext cx="332821" cy="654639"/>
            </a:xfrm>
            <a:prstGeom prst="rect">
              <a:avLst/>
            </a:prstGeom>
            <a:noFill/>
            <a:ln>
              <a:noFill/>
            </a:ln>
          </p:spPr>
        </p:pic>
        <p:sp>
          <p:nvSpPr>
            <p:cNvPr id="1014" name="Google Shape;1014;p30"/>
            <p:cNvSpPr txBox="1"/>
            <p:nvPr/>
          </p:nvSpPr>
          <p:spPr>
            <a:xfrm>
              <a:off x="9505935" y="3865806"/>
              <a:ext cx="1090811" cy="4044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a:solidFill>
                    <a:schemeClr val="lt1"/>
                  </a:solidFill>
                  <a:latin typeface="Calibri"/>
                  <a:ea typeface="Calibri"/>
                  <a:cs typeface="Calibri"/>
                  <a:sym typeface="Calibri"/>
                </a:rPr>
                <a:t>  + 2°C</a:t>
              </a:r>
              <a:endParaRPr/>
            </a:p>
          </p:txBody>
        </p:sp>
      </p:grpSp>
      <p:sp>
        <p:nvSpPr>
          <p:cNvPr id="1015" name="Google Shape;1015;p30"/>
          <p:cNvSpPr/>
          <p:nvPr/>
        </p:nvSpPr>
        <p:spPr>
          <a:xfrm>
            <a:off x="10980140" y="2417064"/>
            <a:ext cx="796590" cy="54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Arial"/>
              <a:buNone/>
            </a:pPr>
            <a:endParaRPr sz="1800" u="none" strike="noStrike" cap="none">
              <a:solidFill>
                <a:srgbClr val="FFFFFF"/>
              </a:solidFill>
              <a:latin typeface="Calibri"/>
              <a:ea typeface="Calibri"/>
              <a:cs typeface="Calibri"/>
              <a:sym typeface="Calibri"/>
            </a:endParaRPr>
          </a:p>
        </p:txBody>
      </p:sp>
      <p:sp>
        <p:nvSpPr>
          <p:cNvPr id="1016" name="Google Shape;1016;p30"/>
          <p:cNvSpPr txBox="1"/>
          <p:nvPr/>
        </p:nvSpPr>
        <p:spPr>
          <a:xfrm>
            <a:off x="11015189" y="2468340"/>
            <a:ext cx="726492" cy="430887"/>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env. </a:t>
            </a:r>
            <a:r>
              <a:rPr lang="fr-FR" sz="1400" b="1">
                <a:solidFill>
                  <a:srgbClr val="FFFFFF"/>
                </a:solidFill>
                <a:latin typeface="Arial"/>
                <a:ea typeface="Arial"/>
                <a:cs typeface="Arial"/>
                <a:sym typeface="Arial"/>
              </a:rPr>
              <a:t>8</a:t>
            </a:r>
            <a:r>
              <a:rPr lang="fr-FR" sz="1400" b="1" u="none" strike="noStrike" cap="none">
                <a:solidFill>
                  <a:srgbClr val="FFFFFF"/>
                </a:solidFill>
                <a:latin typeface="Arial"/>
                <a:ea typeface="Arial"/>
                <a:cs typeface="Arial"/>
                <a:sym typeface="Arial"/>
              </a:rPr>
              <a:t>00</a:t>
            </a:r>
            <a:endParaRPr/>
          </a:p>
          <a:p>
            <a:pPr marL="0" marR="0" lvl="0" indent="0" algn="ctr" rtl="0">
              <a:lnSpc>
                <a:spcPct val="100000"/>
              </a:lnSpc>
              <a:spcBef>
                <a:spcPts val="0"/>
              </a:spcBef>
              <a:spcAft>
                <a:spcPts val="0"/>
              </a:spcAft>
              <a:buClr>
                <a:srgbClr val="FFFFFF"/>
              </a:buClr>
              <a:buSzPts val="1400"/>
              <a:buFont typeface="Arial"/>
              <a:buNone/>
            </a:pPr>
            <a:r>
              <a:rPr lang="fr-FR" sz="1400" b="1" u="none" strike="noStrike" cap="none">
                <a:solidFill>
                  <a:srgbClr val="FFFFFF"/>
                </a:solidFill>
                <a:latin typeface="Arial"/>
                <a:ea typeface="Arial"/>
                <a:cs typeface="Arial"/>
                <a:sym typeface="Arial"/>
              </a:rPr>
              <a:t>Gt CO</a:t>
            </a:r>
            <a:r>
              <a:rPr lang="fr-FR" sz="1400" b="1" u="none" strike="noStrike" cap="none" baseline="-25000">
                <a:solidFill>
                  <a:srgbClr val="FFFFFF"/>
                </a:solidFill>
                <a:latin typeface="Arial"/>
                <a:ea typeface="Arial"/>
                <a:cs typeface="Arial"/>
                <a:sym typeface="Arial"/>
              </a:rPr>
              <a:t>2</a:t>
            </a:r>
            <a:endParaRPr sz="1400" b="1" u="none" strike="noStrike" cap="none">
              <a:solidFill>
                <a:srgbClr val="FFFFFF"/>
              </a:solidFill>
              <a:latin typeface="Arial"/>
              <a:ea typeface="Arial"/>
              <a:cs typeface="Arial"/>
              <a:sym typeface="Arial"/>
            </a:endParaRPr>
          </a:p>
        </p:txBody>
      </p:sp>
      <p:sp>
        <p:nvSpPr>
          <p:cNvPr id="1017" name="Google Shape;1017;p30"/>
          <p:cNvSpPr/>
          <p:nvPr/>
        </p:nvSpPr>
        <p:spPr>
          <a:xfrm>
            <a:off x="6419998" y="3191551"/>
            <a:ext cx="675174" cy="2328993"/>
          </a:xfrm>
          <a:prstGeom prst="rect">
            <a:avLst/>
          </a:prstGeom>
          <a:solidFill>
            <a:srgbClr val="0000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8" name="Google Shape;1018;p30"/>
          <p:cNvSpPr/>
          <p:nvPr/>
        </p:nvSpPr>
        <p:spPr>
          <a:xfrm>
            <a:off x="6421206" y="3189111"/>
            <a:ext cx="2386504" cy="2330573"/>
          </a:xfrm>
          <a:custGeom>
            <a:avLst/>
            <a:gdLst/>
            <a:ahLst/>
            <a:cxnLst/>
            <a:rect l="l" t="t" r="r" b="b"/>
            <a:pathLst>
              <a:path w="2386504" h="2330573" extrusionOk="0">
                <a:moveTo>
                  <a:pt x="2172" y="0"/>
                </a:moveTo>
                <a:cubicBezTo>
                  <a:pt x="126086" y="367887"/>
                  <a:pt x="321400" y="655187"/>
                  <a:pt x="656927" y="1185333"/>
                </a:cubicBezTo>
                <a:cubicBezTo>
                  <a:pt x="1324962" y="2053926"/>
                  <a:pt x="1762833" y="2118088"/>
                  <a:pt x="2386504" y="2252941"/>
                </a:cubicBezTo>
                <a:cubicBezTo>
                  <a:pt x="2386297" y="2287087"/>
                  <a:pt x="2384140" y="2286155"/>
                  <a:pt x="2384402" y="2330573"/>
                </a:cubicBezTo>
                <a:lnTo>
                  <a:pt x="161" y="2328836"/>
                </a:lnTo>
                <a:cubicBezTo>
                  <a:pt x="-780" y="1858465"/>
                  <a:pt x="2758" y="389345"/>
                  <a:pt x="2172" y="0"/>
                </a:cubicBezTo>
                <a:close/>
              </a:path>
            </a:pathLst>
          </a:custGeom>
          <a:solidFill>
            <a:srgbClr val="0000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19" name="Google Shape;1019;p30"/>
          <p:cNvPicPr preferRelativeResize="0"/>
          <p:nvPr/>
        </p:nvPicPr>
        <p:blipFill rotWithShape="1">
          <a:blip r:embed="rId10">
            <a:alphaModFix/>
          </a:blip>
          <a:srcRect/>
          <a:stretch/>
        </p:blipFill>
        <p:spPr>
          <a:xfrm rot="927527">
            <a:off x="7126967" y="4004285"/>
            <a:ext cx="827138" cy="827138"/>
          </a:xfrm>
          <a:prstGeom prst="rect">
            <a:avLst/>
          </a:prstGeom>
          <a:noFill/>
          <a:ln>
            <a:noFill/>
          </a:ln>
        </p:spPr>
      </p:pic>
      <p:grpSp>
        <p:nvGrpSpPr>
          <p:cNvPr id="1020" name="Google Shape;1020;p30"/>
          <p:cNvGrpSpPr/>
          <p:nvPr/>
        </p:nvGrpSpPr>
        <p:grpSpPr>
          <a:xfrm>
            <a:off x="9123745" y="3588178"/>
            <a:ext cx="1543066" cy="966688"/>
            <a:chOff x="9123745" y="3588178"/>
            <a:chExt cx="1543066" cy="966688"/>
          </a:xfrm>
        </p:grpSpPr>
        <p:sp>
          <p:nvSpPr>
            <p:cNvPr id="1021" name="Google Shape;1021;p30"/>
            <p:cNvSpPr/>
            <p:nvPr/>
          </p:nvSpPr>
          <p:spPr>
            <a:xfrm>
              <a:off x="9123745" y="3588178"/>
              <a:ext cx="1382639" cy="966688"/>
            </a:xfrm>
            <a:prstGeom prst="roundRect">
              <a:avLst>
                <a:gd name="adj" fmla="val 16667"/>
              </a:avLst>
            </a:prstGeom>
            <a:solidFill>
              <a:srgbClr val="4AD3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22" name="Google Shape;1022;p30"/>
            <p:cNvPicPr preferRelativeResize="0"/>
            <p:nvPr/>
          </p:nvPicPr>
          <p:blipFill rotWithShape="1">
            <a:blip r:embed="rId9">
              <a:alphaModFix/>
            </a:blip>
            <a:srcRect/>
            <a:stretch/>
          </p:blipFill>
          <p:spPr>
            <a:xfrm>
              <a:off x="9282835" y="3744202"/>
              <a:ext cx="332821" cy="654639"/>
            </a:xfrm>
            <a:prstGeom prst="rect">
              <a:avLst/>
            </a:prstGeom>
            <a:noFill/>
            <a:ln>
              <a:noFill/>
            </a:ln>
          </p:spPr>
        </p:pic>
        <p:sp>
          <p:nvSpPr>
            <p:cNvPr id="1023" name="Google Shape;1023;p30"/>
            <p:cNvSpPr txBox="1"/>
            <p:nvPr/>
          </p:nvSpPr>
          <p:spPr>
            <a:xfrm>
              <a:off x="9576000" y="3865806"/>
              <a:ext cx="1090811" cy="4044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dirty="0">
                  <a:solidFill>
                    <a:schemeClr val="lt1"/>
                  </a:solidFill>
                  <a:latin typeface="Calibri"/>
                  <a:ea typeface="Calibri"/>
                  <a:cs typeface="Calibri"/>
                  <a:sym typeface="Calibri"/>
                </a:rPr>
                <a:t>+ 1,3°C</a:t>
              </a:r>
              <a:endParaRPr dirty="0"/>
            </a:p>
          </p:txBody>
        </p:sp>
      </p:grpSp>
    </p:spTree>
    <p:extLst>
      <p:ext uri="{BB962C8B-B14F-4D97-AF65-F5344CB8AC3E}">
        <p14:creationId xmlns:p14="http://schemas.microsoft.com/office/powerpoint/2010/main" val="200241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2"/>
                                        </p:tgtEl>
                                        <p:attrNameLst>
                                          <p:attrName>style.visibility</p:attrName>
                                        </p:attrNameLst>
                                      </p:cBhvr>
                                      <p:to>
                                        <p:strVal val="visible"/>
                                      </p:to>
                                    </p:set>
                                    <p:animEffect transition="in" filter="fade">
                                      <p:cBhvr>
                                        <p:cTn id="7" dur="500"/>
                                        <p:tgtEl>
                                          <p:spTgt spid="10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5"/>
                                        </p:tgtEl>
                                        <p:attrNameLst>
                                          <p:attrName>style.visibility</p:attrName>
                                        </p:attrNameLst>
                                      </p:cBhvr>
                                      <p:to>
                                        <p:strVal val="visible"/>
                                      </p:to>
                                    </p:set>
                                    <p:animEffect transition="in" filter="fade">
                                      <p:cBhvr>
                                        <p:cTn id="11" dur="500"/>
                                        <p:tgtEl>
                                          <p:spTgt spid="10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11"/>
                                        </p:tgtEl>
                                        <p:attrNameLst>
                                          <p:attrName>style.visibility</p:attrName>
                                        </p:attrNameLst>
                                      </p:cBhvr>
                                      <p:to>
                                        <p:strVal val="visible"/>
                                      </p:to>
                                    </p:set>
                                    <p:animEffect transition="in" filter="fade">
                                      <p:cBhvr>
                                        <p:cTn id="16" dur="500"/>
                                        <p:tgtEl>
                                          <p:spTgt spid="10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09"/>
                                        </p:tgtEl>
                                        <p:attrNameLst>
                                          <p:attrName>style.visibility</p:attrName>
                                        </p:attrNameLst>
                                      </p:cBhvr>
                                      <p:to>
                                        <p:strVal val="visible"/>
                                      </p:to>
                                    </p:set>
                                    <p:animEffect transition="in" filter="fade">
                                      <p:cBhvr>
                                        <p:cTn id="21" dur="500"/>
                                        <p:tgtEl>
                                          <p:spTgt spid="1009"/>
                                        </p:tgtEl>
                                      </p:cBhvr>
                                    </p:animEffect>
                                  </p:childTnLst>
                                </p:cTn>
                              </p:par>
                              <p:par>
                                <p:cTn id="22" presetID="10" presetClass="entr" presetSubtype="0" fill="hold" nodeType="withEffect">
                                  <p:stCondLst>
                                    <p:cond delay="0"/>
                                  </p:stCondLst>
                                  <p:childTnLst>
                                    <p:set>
                                      <p:cBhvr>
                                        <p:cTn id="23" dur="1" fill="hold">
                                          <p:stCondLst>
                                            <p:cond delay="0"/>
                                          </p:stCondLst>
                                        </p:cTn>
                                        <p:tgtEl>
                                          <p:spTgt spid="1010"/>
                                        </p:tgtEl>
                                        <p:attrNameLst>
                                          <p:attrName>style.visibility</p:attrName>
                                        </p:attrNameLst>
                                      </p:cBhvr>
                                      <p:to>
                                        <p:strVal val="visible"/>
                                      </p:to>
                                    </p:set>
                                    <p:animEffect transition="in" filter="fade">
                                      <p:cBhvr>
                                        <p:cTn id="24" dur="500"/>
                                        <p:tgtEl>
                                          <p:spTgt spid="1010"/>
                                        </p:tgtEl>
                                      </p:cBhvr>
                                    </p:animEffect>
                                  </p:childTnLst>
                                </p:cTn>
                              </p:par>
                              <p:par>
                                <p:cTn id="25" presetID="10" presetClass="entr" presetSubtype="0" fill="hold" nodeType="withEffect">
                                  <p:stCondLst>
                                    <p:cond delay="0"/>
                                  </p:stCondLst>
                                  <p:childTnLst>
                                    <p:set>
                                      <p:cBhvr>
                                        <p:cTn id="26" dur="1" fill="hold">
                                          <p:stCondLst>
                                            <p:cond delay="0"/>
                                          </p:stCondLst>
                                        </p:cTn>
                                        <p:tgtEl>
                                          <p:spTgt spid="1015"/>
                                        </p:tgtEl>
                                        <p:attrNameLst>
                                          <p:attrName>style.visibility</p:attrName>
                                        </p:attrNameLst>
                                      </p:cBhvr>
                                      <p:to>
                                        <p:strVal val="visible"/>
                                      </p:to>
                                    </p:set>
                                    <p:animEffect transition="in" filter="fade">
                                      <p:cBhvr>
                                        <p:cTn id="27" dur="500"/>
                                        <p:tgtEl>
                                          <p:spTgt spid="1015"/>
                                        </p:tgtEl>
                                      </p:cBhvr>
                                    </p:animEffect>
                                  </p:childTnLst>
                                </p:cTn>
                              </p:par>
                              <p:par>
                                <p:cTn id="28" presetID="10" presetClass="entr" presetSubtype="0" fill="hold" nodeType="withEffect">
                                  <p:stCondLst>
                                    <p:cond delay="0"/>
                                  </p:stCondLst>
                                  <p:childTnLst>
                                    <p:set>
                                      <p:cBhvr>
                                        <p:cTn id="29" dur="1" fill="hold">
                                          <p:stCondLst>
                                            <p:cond delay="0"/>
                                          </p:stCondLst>
                                        </p:cTn>
                                        <p:tgtEl>
                                          <p:spTgt spid="1016"/>
                                        </p:tgtEl>
                                        <p:attrNameLst>
                                          <p:attrName>style.visibility</p:attrName>
                                        </p:attrNameLst>
                                      </p:cBhvr>
                                      <p:to>
                                        <p:strVal val="visible"/>
                                      </p:to>
                                    </p:set>
                                    <p:animEffect transition="in" filter="fade">
                                      <p:cBhvr>
                                        <p:cTn id="30" dur="500"/>
                                        <p:tgtEl>
                                          <p:spTgt spid="10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17"/>
                                        </p:tgtEl>
                                        <p:attrNameLst>
                                          <p:attrName>style.visibility</p:attrName>
                                        </p:attrNameLst>
                                      </p:cBhvr>
                                      <p:to>
                                        <p:strVal val="visible"/>
                                      </p:to>
                                    </p:set>
                                    <p:animEffect transition="in" filter="fade">
                                      <p:cBhvr>
                                        <p:cTn id="35" dur="500"/>
                                        <p:tgtEl>
                                          <p:spTgt spid="10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1017"/>
                                        </p:tgtEl>
                                      </p:cBhvr>
                                    </p:animEffect>
                                    <p:set>
                                      <p:cBhvr>
                                        <p:cTn id="40" dur="1" fill="hold">
                                          <p:stCondLst>
                                            <p:cond delay="1000"/>
                                          </p:stCondLst>
                                        </p:cTn>
                                        <p:tgtEl>
                                          <p:spTgt spid="1017"/>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018"/>
                                        </p:tgtEl>
                                        <p:attrNameLst>
                                          <p:attrName>style.visibility</p:attrName>
                                        </p:attrNameLst>
                                      </p:cBhvr>
                                      <p:to>
                                        <p:strVal val="visible"/>
                                      </p:to>
                                    </p:set>
                                    <p:animEffect transition="in" filter="fade">
                                      <p:cBhvr>
                                        <p:cTn id="43" dur="1000"/>
                                        <p:tgtEl>
                                          <p:spTgt spid="1018"/>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019"/>
                                        </p:tgtEl>
                                        <p:attrNameLst>
                                          <p:attrName>style.visibility</p:attrName>
                                        </p:attrNameLst>
                                      </p:cBhvr>
                                      <p:to>
                                        <p:strVal val="visible"/>
                                      </p:to>
                                    </p:set>
                                    <p:animEffect transition="in" filter="fade">
                                      <p:cBhvr>
                                        <p:cTn id="47" dur="500"/>
                                        <p:tgtEl>
                                          <p:spTgt spid="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
        <p:nvSpPr>
          <p:cNvPr id="3" name="Titre 2"/>
          <p:cNvSpPr>
            <a:spLocks noGrp="1"/>
          </p:cNvSpPr>
          <p:nvPr>
            <p:ph type="title"/>
          </p:nvPr>
        </p:nvSpPr>
        <p:spPr/>
        <p:txBody>
          <a:bodyPr>
            <a:normAutofit/>
          </a:bodyPr>
          <a:lstStyle/>
          <a:p>
            <a:pPr indent="-12700"/>
            <a:r>
              <a:rPr lang="fr-FR" dirty="0"/>
              <a:t>Transformer l’économie française, avec ou sans nucléaire ?</a:t>
            </a:r>
          </a:p>
        </p:txBody>
      </p:sp>
      <p:sp>
        <p:nvSpPr>
          <p:cNvPr id="4" name="Espace réservé du texte 3"/>
          <p:cNvSpPr>
            <a:spLocks noGrp="1"/>
          </p:cNvSpPr>
          <p:nvPr>
            <p:ph type="body" idx="1"/>
          </p:nvPr>
        </p:nvSpPr>
        <p:spPr>
          <a:xfrm>
            <a:off x="695325" y="1348303"/>
            <a:ext cx="11392597" cy="4952137"/>
          </a:xfrm>
        </p:spPr>
        <p:txBody>
          <a:bodyPr/>
          <a:lstStyle/>
          <a:p>
            <a:endParaRPr lang="fr-FR" dirty="0"/>
          </a:p>
          <a:p>
            <a:pPr marL="228600" indent="0"/>
            <a:r>
              <a:rPr lang="fr-FR" dirty="0">
                <a:solidFill>
                  <a:schemeClr val="tx2">
                    <a:lumMod val="20000"/>
                    <a:lumOff val="80000"/>
                  </a:schemeClr>
                </a:solidFill>
              </a:rPr>
              <a:t>1- Contexte : émissions anthropiques de CO2 depuis 1850 (5 min) </a:t>
            </a:r>
          </a:p>
          <a:p>
            <a:pPr marL="228600" indent="0"/>
            <a:br>
              <a:rPr lang="fr-FR" dirty="0"/>
            </a:br>
            <a:r>
              <a:rPr lang="fr-FR" dirty="0"/>
              <a:t>2- Consommation mondiale d’énergie (5 min)</a:t>
            </a:r>
          </a:p>
          <a:p>
            <a:pPr marL="228600" indent="0"/>
            <a:br>
              <a:rPr lang="fr-FR" dirty="0">
                <a:solidFill>
                  <a:schemeClr val="tx2">
                    <a:lumMod val="20000"/>
                    <a:lumOff val="80000"/>
                  </a:schemeClr>
                </a:solidFill>
              </a:rPr>
            </a:br>
            <a:r>
              <a:rPr lang="fr-FR" dirty="0">
                <a:solidFill>
                  <a:schemeClr val="tx2">
                    <a:lumMod val="20000"/>
                    <a:lumOff val="80000"/>
                  </a:schemeClr>
                </a:solidFill>
              </a:rPr>
              <a:t>3- Panorama du nucléaire civil dans le monde (5 min)</a:t>
            </a:r>
          </a:p>
          <a:p>
            <a:endParaRPr lang="fr-FR" dirty="0"/>
          </a:p>
        </p:txBody>
      </p:sp>
    </p:spTree>
    <p:extLst>
      <p:ext uri="{BB962C8B-B14F-4D97-AF65-F5344CB8AC3E}">
        <p14:creationId xmlns:p14="http://schemas.microsoft.com/office/powerpoint/2010/main" val="268725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2">
            <a:extLst>
              <a:ext uri="{FF2B5EF4-FFF2-40B4-BE49-F238E27FC236}">
                <a16:creationId xmlns:a16="http://schemas.microsoft.com/office/drawing/2014/main" id="{804A5BAF-A3C4-4068-9FB9-1FFA20AD5D97}"/>
              </a:ext>
            </a:extLst>
          </p:cNvPr>
          <p:cNvSpPr txBox="1">
            <a:spLocks noChangeArrowheads="1"/>
          </p:cNvSpPr>
          <p:nvPr/>
        </p:nvSpPr>
        <p:spPr bwMode="auto">
          <a:xfrm>
            <a:off x="1436689" y="6093011"/>
            <a:ext cx="100432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377">
              <a:spcBef>
                <a:spcPct val="50000"/>
              </a:spcBef>
            </a:pPr>
            <a:r>
              <a:rPr lang="fr-FR" altLang="fr-FR" b="1" dirty="0">
                <a:latin typeface="Century Gothic" panose="020B0502020202020204" pitchFamily="34" charset="0"/>
              </a:rPr>
              <a:t>       1800			2000				2100 ?			</a:t>
            </a:r>
            <a:endParaRPr lang="fr-FR" altLang="fr-FR" b="1" dirty="0">
              <a:solidFill>
                <a:prstClr val="black"/>
              </a:solidFill>
              <a:latin typeface="Century Gothic" panose="020B0502020202020204" pitchFamily="34" charset="0"/>
            </a:endParaRPr>
          </a:p>
        </p:txBody>
      </p:sp>
      <p:sp>
        <p:nvSpPr>
          <p:cNvPr id="22" name="Text Box 32">
            <a:extLst>
              <a:ext uri="{FF2B5EF4-FFF2-40B4-BE49-F238E27FC236}">
                <a16:creationId xmlns:a16="http://schemas.microsoft.com/office/drawing/2014/main" id="{61E22BF7-EFF3-4FF9-B80B-056E756E503D}"/>
              </a:ext>
            </a:extLst>
          </p:cNvPr>
          <p:cNvSpPr txBox="1">
            <a:spLocks noChangeArrowheads="1"/>
          </p:cNvSpPr>
          <p:nvPr/>
        </p:nvSpPr>
        <p:spPr bwMode="auto">
          <a:xfrm>
            <a:off x="1685927" y="6091824"/>
            <a:ext cx="98663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377">
              <a:spcBef>
                <a:spcPct val="50000"/>
              </a:spcBef>
            </a:pPr>
            <a:r>
              <a:rPr lang="fr-FR" altLang="fr-FR" b="1" dirty="0">
                <a:solidFill>
                  <a:prstClr val="black"/>
                </a:solidFill>
                <a:latin typeface="Century Gothic" panose="020B0502020202020204" pitchFamily="34" charset="0"/>
              </a:rPr>
              <a:t>-10 000             -8000             -6000               -4000              -2000               0                2000</a:t>
            </a:r>
          </a:p>
        </p:txBody>
      </p:sp>
      <p:sp>
        <p:nvSpPr>
          <p:cNvPr id="3" name="Rectangle 1"/>
          <p:cNvSpPr>
            <a:spLocks noChangeArrowheads="1"/>
          </p:cNvSpPr>
          <p:nvPr/>
        </p:nvSpPr>
        <p:spPr bwMode="auto">
          <a:xfrm>
            <a:off x="247251" y="1985840"/>
            <a:ext cx="11944749" cy="57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fr-FR" sz="2933" dirty="0"/>
          </a:p>
        </p:txBody>
      </p:sp>
      <p:sp>
        <p:nvSpPr>
          <p:cNvPr id="2" name="Titre 1"/>
          <p:cNvSpPr>
            <a:spLocks noGrp="1"/>
          </p:cNvSpPr>
          <p:nvPr>
            <p:ph type="title"/>
          </p:nvPr>
        </p:nvSpPr>
        <p:spPr>
          <a:xfrm>
            <a:off x="334434" y="567533"/>
            <a:ext cx="8606367" cy="332399"/>
          </a:xfrm>
        </p:spPr>
        <p:txBody>
          <a:bodyPr/>
          <a:lstStyle/>
          <a:p>
            <a:r>
              <a:rPr lang="fr-FR" dirty="0"/>
              <a:t>2- Consommation mondiale d’énergie </a:t>
            </a:r>
          </a:p>
        </p:txBody>
      </p:sp>
      <p:sp>
        <p:nvSpPr>
          <p:cNvPr id="8" name="Espace réservé du numéro de diapositive 7"/>
          <p:cNvSpPr>
            <a:spLocks noGrp="1"/>
          </p:cNvSpPr>
          <p:nvPr>
            <p:ph type="sldNum" sz="quarter" idx="17"/>
          </p:nvPr>
        </p:nvSpPr>
        <p:spPr/>
        <p:txBody>
          <a:bodyPr/>
          <a:lstStyle/>
          <a:p>
            <a:fld id="{4D2FDC22-80BD-4979-B76F-73272F05F8A8}" type="slidenum">
              <a:rPr lang="fr-FR" smtClean="0">
                <a:solidFill>
                  <a:srgbClr val="B4B4B4"/>
                </a:solidFill>
              </a:rPr>
              <a:pPr/>
              <a:t>6</a:t>
            </a:fld>
            <a:endParaRPr lang="fr-FR" dirty="0">
              <a:solidFill>
                <a:srgbClr val="B4B4B4"/>
              </a:solidFill>
            </a:endParaRPr>
          </a:p>
        </p:txBody>
      </p:sp>
      <p:sp>
        <p:nvSpPr>
          <p:cNvPr id="9" name="Line 31">
            <a:extLst>
              <a:ext uri="{FF2B5EF4-FFF2-40B4-BE49-F238E27FC236}">
                <a16:creationId xmlns:a16="http://schemas.microsoft.com/office/drawing/2014/main" id="{0EAC2396-800C-4FB8-B9B0-2D81C645C593}"/>
              </a:ext>
            </a:extLst>
          </p:cNvPr>
          <p:cNvSpPr>
            <a:spLocks noChangeShapeType="1"/>
          </p:cNvSpPr>
          <p:nvPr/>
        </p:nvSpPr>
        <p:spPr bwMode="auto">
          <a:xfrm flipV="1">
            <a:off x="2046288" y="1125726"/>
            <a:ext cx="0" cy="4967287"/>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377"/>
            <a:endParaRPr lang="fr-FR">
              <a:latin typeface="Century Gothic" panose="020B0502020202020204" pitchFamily="34" charset="0"/>
            </a:endParaRPr>
          </a:p>
        </p:txBody>
      </p:sp>
      <p:sp>
        <p:nvSpPr>
          <p:cNvPr id="10" name="Text Box 32">
            <a:extLst>
              <a:ext uri="{FF2B5EF4-FFF2-40B4-BE49-F238E27FC236}">
                <a16:creationId xmlns:a16="http://schemas.microsoft.com/office/drawing/2014/main" id="{24324F7C-C86C-4750-9FC4-92016E8F78DF}"/>
              </a:ext>
            </a:extLst>
          </p:cNvPr>
          <p:cNvSpPr txBox="1">
            <a:spLocks noChangeArrowheads="1"/>
          </p:cNvSpPr>
          <p:nvPr/>
        </p:nvSpPr>
        <p:spPr bwMode="auto">
          <a:xfrm rot="-5400000">
            <a:off x="-829468" y="3670586"/>
            <a:ext cx="45370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914377">
              <a:spcBef>
                <a:spcPct val="50000"/>
              </a:spcBef>
            </a:pPr>
            <a:r>
              <a:rPr lang="fr-FR" altLang="fr-FR" b="1">
                <a:solidFill>
                  <a:prstClr val="black"/>
                </a:solidFill>
                <a:latin typeface="Century Gothic" panose="020B0502020202020204" pitchFamily="34" charset="0"/>
              </a:rPr>
              <a:t>Milliards de tonnes équivalent pétrole</a:t>
            </a:r>
          </a:p>
        </p:txBody>
      </p:sp>
      <p:sp>
        <p:nvSpPr>
          <p:cNvPr id="11" name="ZoneTexte 15">
            <a:extLst>
              <a:ext uri="{FF2B5EF4-FFF2-40B4-BE49-F238E27FC236}">
                <a16:creationId xmlns:a16="http://schemas.microsoft.com/office/drawing/2014/main" id="{95C691F8-11B4-4A09-AEDE-D8B6295B045F}"/>
              </a:ext>
            </a:extLst>
          </p:cNvPr>
          <p:cNvSpPr txBox="1">
            <a:spLocks noChangeArrowheads="1"/>
          </p:cNvSpPr>
          <p:nvPr/>
        </p:nvSpPr>
        <p:spPr bwMode="auto">
          <a:xfrm>
            <a:off x="1398590" y="1486087"/>
            <a:ext cx="720725"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defTabSz="914377"/>
            <a:r>
              <a:rPr lang="fr-FR" altLang="fr-FR" b="1" dirty="0">
                <a:solidFill>
                  <a:prstClr val="black"/>
                </a:solidFill>
                <a:latin typeface="Century Gothic" panose="020B0502020202020204" pitchFamily="34" charset="0"/>
              </a:rPr>
              <a:t>25 -</a:t>
            </a: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r>
              <a:rPr lang="fr-FR" altLang="fr-FR" b="1" dirty="0">
                <a:solidFill>
                  <a:prstClr val="black"/>
                </a:solidFill>
                <a:latin typeface="Century Gothic" panose="020B0502020202020204" pitchFamily="34" charset="0"/>
              </a:rPr>
              <a:t>20 -</a:t>
            </a: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r>
              <a:rPr lang="fr-FR" altLang="fr-FR" b="1" dirty="0">
                <a:solidFill>
                  <a:prstClr val="black"/>
                </a:solidFill>
                <a:latin typeface="Century Gothic" panose="020B0502020202020204" pitchFamily="34" charset="0"/>
              </a:rPr>
              <a:t>10 -</a:t>
            </a: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r>
              <a:rPr lang="fr-FR" altLang="fr-FR" b="1" dirty="0">
                <a:solidFill>
                  <a:prstClr val="black"/>
                </a:solidFill>
                <a:latin typeface="Century Gothic" panose="020B0502020202020204" pitchFamily="34" charset="0"/>
              </a:rPr>
              <a:t>5 -</a:t>
            </a: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endParaRPr lang="fr-FR" altLang="fr-FR" b="1" dirty="0">
              <a:solidFill>
                <a:prstClr val="black"/>
              </a:solidFill>
              <a:latin typeface="Century Gothic" panose="020B0502020202020204" pitchFamily="34" charset="0"/>
            </a:endParaRPr>
          </a:p>
          <a:p>
            <a:pPr algn="r" defTabSz="914377"/>
            <a:r>
              <a:rPr lang="fr-FR" altLang="fr-FR" b="1" dirty="0">
                <a:solidFill>
                  <a:prstClr val="black"/>
                </a:solidFill>
                <a:latin typeface="Century Gothic" panose="020B0502020202020204" pitchFamily="34" charset="0"/>
              </a:rPr>
              <a:t>0 -</a:t>
            </a:r>
          </a:p>
        </p:txBody>
      </p:sp>
      <p:grpSp>
        <p:nvGrpSpPr>
          <p:cNvPr id="12" name="Groupe 24">
            <a:extLst>
              <a:ext uri="{FF2B5EF4-FFF2-40B4-BE49-F238E27FC236}">
                <a16:creationId xmlns:a16="http://schemas.microsoft.com/office/drawing/2014/main" id="{ED631A1C-341A-42A2-92A6-74D3609D616F}"/>
              </a:ext>
            </a:extLst>
          </p:cNvPr>
          <p:cNvGrpSpPr>
            <a:grpSpLocks/>
          </p:cNvGrpSpPr>
          <p:nvPr/>
        </p:nvGrpSpPr>
        <p:grpSpPr bwMode="auto">
          <a:xfrm>
            <a:off x="2076702" y="1376874"/>
            <a:ext cx="9057887" cy="4704980"/>
            <a:chOff x="1073399" y="1376099"/>
            <a:chExt cx="9057797" cy="4713482"/>
          </a:xfrm>
        </p:grpSpPr>
        <p:sp>
          <p:nvSpPr>
            <p:cNvPr id="13" name="Rectangle 23">
              <a:extLst>
                <a:ext uri="{FF2B5EF4-FFF2-40B4-BE49-F238E27FC236}">
                  <a16:creationId xmlns:a16="http://schemas.microsoft.com/office/drawing/2014/main" id="{9E52D319-CEE7-444B-A82F-436EDBA1DDC1}"/>
                </a:ext>
              </a:extLst>
            </p:cNvPr>
            <p:cNvSpPr>
              <a:spLocks noChangeArrowheads="1"/>
            </p:cNvSpPr>
            <p:nvPr/>
          </p:nvSpPr>
          <p:spPr bwMode="auto">
            <a:xfrm>
              <a:off x="9771156" y="1376099"/>
              <a:ext cx="360040" cy="4536504"/>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defTabSz="914377"/>
              <a:endParaRPr lang="fr-FR" altLang="fr-FR">
                <a:latin typeface="Century Gothic" panose="020B0502020202020204" pitchFamily="34" charset="0"/>
              </a:endParaRPr>
            </a:p>
          </p:txBody>
        </p:sp>
        <p:sp>
          <p:nvSpPr>
            <p:cNvPr id="14" name="Forme libre 13">
              <a:extLst>
                <a:ext uri="{FF2B5EF4-FFF2-40B4-BE49-F238E27FC236}">
                  <a16:creationId xmlns:a16="http://schemas.microsoft.com/office/drawing/2014/main" id="{523D7039-2EB9-44CC-A267-582B23710DE9}"/>
                </a:ext>
              </a:extLst>
            </p:cNvPr>
            <p:cNvSpPr/>
            <p:nvPr/>
          </p:nvSpPr>
          <p:spPr bwMode="auto">
            <a:xfrm>
              <a:off x="1073399" y="1623480"/>
              <a:ext cx="7617791" cy="4466101"/>
            </a:xfrm>
            <a:custGeom>
              <a:avLst/>
              <a:gdLst>
                <a:gd name="connsiteX0" fmla="*/ 173832 w 2331244"/>
                <a:gd name="connsiteY0" fmla="*/ 5938837 h 5967412"/>
                <a:gd name="connsiteX1" fmla="*/ 216694 w 2331244"/>
                <a:gd name="connsiteY1" fmla="*/ 2738437 h 5967412"/>
                <a:gd name="connsiteX2" fmla="*/ 2316957 w 2331244"/>
                <a:gd name="connsiteY2" fmla="*/ 538162 h 5967412"/>
                <a:gd name="connsiteX3" fmla="*/ 2331244 w 2331244"/>
                <a:gd name="connsiteY3" fmla="*/ 5967412 h 5967412"/>
                <a:gd name="connsiteX4" fmla="*/ 173832 w 2331244"/>
                <a:gd name="connsiteY4" fmla="*/ 5938837 h 5967412"/>
                <a:gd name="connsiteX0" fmla="*/ 198281 w 2355693"/>
                <a:gd name="connsiteY0" fmla="*/ 5938837 h 5967412"/>
                <a:gd name="connsiteX1" fmla="*/ 216694 w 2355693"/>
                <a:gd name="connsiteY1" fmla="*/ 1365721 h 5967412"/>
                <a:gd name="connsiteX2" fmla="*/ 2341406 w 2355693"/>
                <a:gd name="connsiteY2" fmla="*/ 538162 h 5967412"/>
                <a:gd name="connsiteX3" fmla="*/ 2355693 w 2355693"/>
                <a:gd name="connsiteY3" fmla="*/ 5967412 h 5967412"/>
                <a:gd name="connsiteX4" fmla="*/ 198281 w 2355693"/>
                <a:gd name="connsiteY4" fmla="*/ 5938837 h 5967412"/>
                <a:gd name="connsiteX0" fmla="*/ 0 w 2157412"/>
                <a:gd name="connsiteY0" fmla="*/ 5938837 h 5967412"/>
                <a:gd name="connsiteX1" fmla="*/ 18413 w 2157412"/>
                <a:gd name="connsiteY1" fmla="*/ 1365721 h 5967412"/>
                <a:gd name="connsiteX2" fmla="*/ 2143125 w 2157412"/>
                <a:gd name="connsiteY2" fmla="*/ 538162 h 5967412"/>
                <a:gd name="connsiteX3" fmla="*/ 2157412 w 2157412"/>
                <a:gd name="connsiteY3" fmla="*/ 5967412 h 5967412"/>
                <a:gd name="connsiteX4" fmla="*/ 0 w 2157412"/>
                <a:gd name="connsiteY4" fmla="*/ 5938837 h 5967412"/>
                <a:gd name="connsiteX0" fmla="*/ 0 w 2157412"/>
                <a:gd name="connsiteY0" fmla="*/ 5400675 h 5429250"/>
                <a:gd name="connsiteX1" fmla="*/ 18413 w 2157412"/>
                <a:gd name="connsiteY1" fmla="*/ 827559 h 5429250"/>
                <a:gd name="connsiteX2" fmla="*/ 2143125 w 2157412"/>
                <a:gd name="connsiteY2" fmla="*/ 0 h 5429250"/>
                <a:gd name="connsiteX3" fmla="*/ 2157412 w 2157412"/>
                <a:gd name="connsiteY3" fmla="*/ 5429250 h 5429250"/>
                <a:gd name="connsiteX4" fmla="*/ 0 w 2157412"/>
                <a:gd name="connsiteY4" fmla="*/ 5400675 h 5429250"/>
                <a:gd name="connsiteX0" fmla="*/ 366055 w 2145137"/>
                <a:gd name="connsiteY0" fmla="*/ 5076031 h 5429250"/>
                <a:gd name="connsiteX1" fmla="*/ 6138 w 2145137"/>
                <a:gd name="connsiteY1" fmla="*/ 827559 h 5429250"/>
                <a:gd name="connsiteX2" fmla="*/ 2130850 w 2145137"/>
                <a:gd name="connsiteY2" fmla="*/ 0 h 5429250"/>
                <a:gd name="connsiteX3" fmla="*/ 2145137 w 2145137"/>
                <a:gd name="connsiteY3" fmla="*/ 5429250 h 5429250"/>
                <a:gd name="connsiteX4" fmla="*/ 366055 w 2145137"/>
                <a:gd name="connsiteY4" fmla="*/ 5076031 h 5429250"/>
                <a:gd name="connsiteX0" fmla="*/ 6138 w 2145137"/>
                <a:gd name="connsiteY0" fmla="*/ 5436071 h 5436071"/>
                <a:gd name="connsiteX1" fmla="*/ 6138 w 2145137"/>
                <a:gd name="connsiteY1" fmla="*/ 827559 h 5436071"/>
                <a:gd name="connsiteX2" fmla="*/ 2130850 w 2145137"/>
                <a:gd name="connsiteY2" fmla="*/ 0 h 5436071"/>
                <a:gd name="connsiteX3" fmla="*/ 2145137 w 2145137"/>
                <a:gd name="connsiteY3" fmla="*/ 5429250 h 5436071"/>
                <a:gd name="connsiteX4" fmla="*/ 6138 w 2145137"/>
                <a:gd name="connsiteY4" fmla="*/ 5436071 h 5436071"/>
                <a:gd name="connsiteX0" fmla="*/ 6138 w 2130850"/>
                <a:gd name="connsiteY0" fmla="*/ 5436071 h 5436071"/>
                <a:gd name="connsiteX1" fmla="*/ 6138 w 2130850"/>
                <a:gd name="connsiteY1" fmla="*/ 827559 h 5436071"/>
                <a:gd name="connsiteX2" fmla="*/ 2130850 w 2130850"/>
                <a:gd name="connsiteY2" fmla="*/ 0 h 5436071"/>
                <a:gd name="connsiteX3" fmla="*/ 2021676 w 2130850"/>
                <a:gd name="connsiteY3" fmla="*/ 4932015 h 5436071"/>
                <a:gd name="connsiteX4" fmla="*/ 6138 w 2130850"/>
                <a:gd name="connsiteY4" fmla="*/ 5436071 h 5436071"/>
                <a:gd name="connsiteX0" fmla="*/ 6138 w 2165643"/>
                <a:gd name="connsiteY0" fmla="*/ 5436071 h 5436071"/>
                <a:gd name="connsiteX1" fmla="*/ 6138 w 2165643"/>
                <a:gd name="connsiteY1" fmla="*/ 827559 h 5436071"/>
                <a:gd name="connsiteX2" fmla="*/ 2130850 w 2165643"/>
                <a:gd name="connsiteY2" fmla="*/ 0 h 5436071"/>
                <a:gd name="connsiteX3" fmla="*/ 2165643 w 2165643"/>
                <a:gd name="connsiteY3" fmla="*/ 5436071 h 5436071"/>
                <a:gd name="connsiteX4" fmla="*/ 6138 w 2165643"/>
                <a:gd name="connsiteY4" fmla="*/ 5436071 h 5436071"/>
                <a:gd name="connsiteX0" fmla="*/ 6138 w 2165643"/>
                <a:gd name="connsiteY0" fmla="*/ 5184576 h 5184576"/>
                <a:gd name="connsiteX1" fmla="*/ 6138 w 2165643"/>
                <a:gd name="connsiteY1" fmla="*/ 576064 h 5184576"/>
                <a:gd name="connsiteX2" fmla="*/ 2165642 w 2165643"/>
                <a:gd name="connsiteY2" fmla="*/ 0 h 5184576"/>
                <a:gd name="connsiteX3" fmla="*/ 2165643 w 2165643"/>
                <a:gd name="connsiteY3" fmla="*/ 5184576 h 5184576"/>
                <a:gd name="connsiteX4" fmla="*/ 6138 w 2165643"/>
                <a:gd name="connsiteY4" fmla="*/ 5184576 h 5184576"/>
                <a:gd name="connsiteX0" fmla="*/ 6139 w 2165644"/>
                <a:gd name="connsiteY0" fmla="*/ 5184576 h 5184576"/>
                <a:gd name="connsiteX1" fmla="*/ 6138 w 2165644"/>
                <a:gd name="connsiteY1" fmla="*/ 648071 h 5184576"/>
                <a:gd name="connsiteX2" fmla="*/ 2165643 w 2165644"/>
                <a:gd name="connsiteY2" fmla="*/ 0 h 5184576"/>
                <a:gd name="connsiteX3" fmla="*/ 2165644 w 2165644"/>
                <a:gd name="connsiteY3" fmla="*/ 5184576 h 5184576"/>
                <a:gd name="connsiteX4" fmla="*/ 6139 w 2165644"/>
                <a:gd name="connsiteY4" fmla="*/ 5184576 h 5184576"/>
                <a:gd name="connsiteX0" fmla="*/ 6139 w 2165644"/>
                <a:gd name="connsiteY0" fmla="*/ 5256585 h 5256585"/>
                <a:gd name="connsiteX1" fmla="*/ 6138 w 2165644"/>
                <a:gd name="connsiteY1" fmla="*/ 720080 h 5256585"/>
                <a:gd name="connsiteX2" fmla="*/ 2165644 w 2165644"/>
                <a:gd name="connsiteY2" fmla="*/ 0 h 5256585"/>
                <a:gd name="connsiteX3" fmla="*/ 2165644 w 2165644"/>
                <a:gd name="connsiteY3" fmla="*/ 5256585 h 5256585"/>
                <a:gd name="connsiteX4" fmla="*/ 6139 w 2165644"/>
                <a:gd name="connsiteY4" fmla="*/ 5256585 h 5256585"/>
                <a:gd name="connsiteX0" fmla="*/ 78122 w 2237627"/>
                <a:gd name="connsiteY0" fmla="*/ 5256585 h 5256585"/>
                <a:gd name="connsiteX1" fmla="*/ 6138 w 2237627"/>
                <a:gd name="connsiteY1" fmla="*/ 720081 h 5256585"/>
                <a:gd name="connsiteX2" fmla="*/ 2237627 w 2237627"/>
                <a:gd name="connsiteY2" fmla="*/ 0 h 5256585"/>
                <a:gd name="connsiteX3" fmla="*/ 2237627 w 2237627"/>
                <a:gd name="connsiteY3" fmla="*/ 5256585 h 5256585"/>
                <a:gd name="connsiteX4" fmla="*/ 78122 w 2237627"/>
                <a:gd name="connsiteY4" fmla="*/ 5256585 h 5256585"/>
                <a:gd name="connsiteX0" fmla="*/ 6138 w 2237627"/>
                <a:gd name="connsiteY0" fmla="*/ 5256585 h 5256585"/>
                <a:gd name="connsiteX1" fmla="*/ 6138 w 2237627"/>
                <a:gd name="connsiteY1" fmla="*/ 720081 h 5256585"/>
                <a:gd name="connsiteX2" fmla="*/ 2237627 w 2237627"/>
                <a:gd name="connsiteY2" fmla="*/ 0 h 5256585"/>
                <a:gd name="connsiteX3" fmla="*/ 2237627 w 2237627"/>
                <a:gd name="connsiteY3" fmla="*/ 5256585 h 5256585"/>
                <a:gd name="connsiteX4" fmla="*/ 6138 w 2237627"/>
                <a:gd name="connsiteY4" fmla="*/ 5256585 h 5256585"/>
                <a:gd name="connsiteX0" fmla="*/ 12276 w 2243765"/>
                <a:gd name="connsiteY0" fmla="*/ 5256585 h 5256585"/>
                <a:gd name="connsiteX1" fmla="*/ 6138 w 2243765"/>
                <a:gd name="connsiteY1" fmla="*/ 2088232 h 5256585"/>
                <a:gd name="connsiteX2" fmla="*/ 2243765 w 2243765"/>
                <a:gd name="connsiteY2" fmla="*/ 0 h 5256585"/>
                <a:gd name="connsiteX3" fmla="*/ 2243765 w 2243765"/>
                <a:gd name="connsiteY3" fmla="*/ 5256585 h 5256585"/>
                <a:gd name="connsiteX4" fmla="*/ 12276 w 2243765"/>
                <a:gd name="connsiteY4" fmla="*/ 5256585 h 5256585"/>
                <a:gd name="connsiteX0" fmla="*/ 12276 w 2243765"/>
                <a:gd name="connsiteY0" fmla="*/ 3168353 h 3168353"/>
                <a:gd name="connsiteX1" fmla="*/ 6138 w 2243765"/>
                <a:gd name="connsiteY1" fmla="*/ 0 h 3168353"/>
                <a:gd name="connsiteX2" fmla="*/ 2021677 w 2243765"/>
                <a:gd name="connsiteY2" fmla="*/ 2160240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021677 w 2243765"/>
                <a:gd name="connsiteY2" fmla="*/ 2160240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237627 w 2243765"/>
                <a:gd name="connsiteY2" fmla="*/ 2232248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237627 w 2243765"/>
                <a:gd name="connsiteY2" fmla="*/ 3096344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165644 w 2243765"/>
                <a:gd name="connsiteY2" fmla="*/ 2448272 h 3168353"/>
                <a:gd name="connsiteX3" fmla="*/ 2237627 w 2243765"/>
                <a:gd name="connsiteY3" fmla="*/ 3096344 h 3168353"/>
                <a:gd name="connsiteX4" fmla="*/ 2243765 w 2243765"/>
                <a:gd name="connsiteY4" fmla="*/ 3168353 h 3168353"/>
                <a:gd name="connsiteX5" fmla="*/ 12276 w 2243765"/>
                <a:gd name="connsiteY5" fmla="*/ 3168353 h 3168353"/>
                <a:gd name="connsiteX0" fmla="*/ 12276 w 2243765"/>
                <a:gd name="connsiteY0" fmla="*/ 3168353 h 3168353"/>
                <a:gd name="connsiteX1" fmla="*/ 6138 w 2243765"/>
                <a:gd name="connsiteY1" fmla="*/ 0 h 3168353"/>
                <a:gd name="connsiteX2" fmla="*/ 1085891 w 2243765"/>
                <a:gd name="connsiteY2" fmla="*/ 2160240 h 3168353"/>
                <a:gd name="connsiteX3" fmla="*/ 2165644 w 2243765"/>
                <a:gd name="connsiteY3" fmla="*/ 2448272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168353 h 3168353"/>
                <a:gd name="connsiteX1" fmla="*/ 6138 w 2243765"/>
                <a:gd name="connsiteY1" fmla="*/ 0 h 3168353"/>
                <a:gd name="connsiteX2" fmla="*/ 1373825 w 2243765"/>
                <a:gd name="connsiteY2" fmla="*/ 2088232 h 3168353"/>
                <a:gd name="connsiteX3" fmla="*/ 2165644 w 2243765"/>
                <a:gd name="connsiteY3" fmla="*/ 2448272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348373 h 3348373"/>
                <a:gd name="connsiteX1" fmla="*/ 6138 w 2243765"/>
                <a:gd name="connsiteY1" fmla="*/ 180020 h 3348373"/>
                <a:gd name="connsiteX2" fmla="*/ 1373825 w 2243765"/>
                <a:gd name="connsiteY2" fmla="*/ 2268252 h 3348373"/>
                <a:gd name="connsiteX3" fmla="*/ 2165644 w 2243765"/>
                <a:gd name="connsiteY3" fmla="*/ 2628292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348373 h 3348373"/>
                <a:gd name="connsiteX1" fmla="*/ 6138 w 2243765"/>
                <a:gd name="connsiteY1" fmla="*/ 180020 h 3348373"/>
                <a:gd name="connsiteX2" fmla="*/ 1373825 w 2243765"/>
                <a:gd name="connsiteY2" fmla="*/ 2268252 h 3348373"/>
                <a:gd name="connsiteX3" fmla="*/ 2165644 w 2243765"/>
                <a:gd name="connsiteY3" fmla="*/ 2628292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348373 h 3348373"/>
                <a:gd name="connsiteX1" fmla="*/ 6138 w 2243765"/>
                <a:gd name="connsiteY1" fmla="*/ 180020 h 3348373"/>
                <a:gd name="connsiteX2" fmla="*/ 1373825 w 2243765"/>
                <a:gd name="connsiteY2" fmla="*/ 2268252 h 3348373"/>
                <a:gd name="connsiteX3" fmla="*/ 2237627 w 2243765"/>
                <a:gd name="connsiteY3" fmla="*/ 2916324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168353 h 3168353"/>
                <a:gd name="connsiteX1" fmla="*/ 6138 w 2243765"/>
                <a:gd name="connsiteY1" fmla="*/ 0 h 3168353"/>
                <a:gd name="connsiteX2" fmla="*/ 1373825 w 2243765"/>
                <a:gd name="connsiteY2" fmla="*/ 2088232 h 3168353"/>
                <a:gd name="connsiteX3" fmla="*/ 2237627 w 2243765"/>
                <a:gd name="connsiteY3" fmla="*/ 2736304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168353 h 3168353"/>
                <a:gd name="connsiteX1" fmla="*/ 6138 w 2243765"/>
                <a:gd name="connsiteY1" fmla="*/ 0 h 3168353"/>
                <a:gd name="connsiteX2" fmla="*/ 1373825 w 2243765"/>
                <a:gd name="connsiteY2" fmla="*/ 2088232 h 3168353"/>
                <a:gd name="connsiteX3" fmla="*/ 2237627 w 2243765"/>
                <a:gd name="connsiteY3" fmla="*/ 2736304 h 3168353"/>
                <a:gd name="connsiteX4" fmla="*/ 2243765 w 2243765"/>
                <a:gd name="connsiteY4" fmla="*/ 3168353 h 3168353"/>
                <a:gd name="connsiteX5" fmla="*/ 12276 w 2243765"/>
                <a:gd name="connsiteY5" fmla="*/ 3168353 h 3168353"/>
                <a:gd name="connsiteX0" fmla="*/ 2237627 w 2237627"/>
                <a:gd name="connsiteY0" fmla="*/ 3168353 h 3168353"/>
                <a:gd name="connsiteX1" fmla="*/ 0 w 2237627"/>
                <a:gd name="connsiteY1" fmla="*/ 0 h 3168353"/>
                <a:gd name="connsiteX2" fmla="*/ 1367687 w 2237627"/>
                <a:gd name="connsiteY2" fmla="*/ 2088232 h 3168353"/>
                <a:gd name="connsiteX3" fmla="*/ 2231489 w 2237627"/>
                <a:gd name="connsiteY3" fmla="*/ 2736304 h 3168353"/>
                <a:gd name="connsiteX4" fmla="*/ 2237627 w 2237627"/>
                <a:gd name="connsiteY4" fmla="*/ 3168353 h 3168353"/>
                <a:gd name="connsiteX0" fmla="*/ 7426126 w 7792851"/>
                <a:gd name="connsiteY0" fmla="*/ 1152079 h 1634691"/>
                <a:gd name="connsiteX1" fmla="*/ 0 w 7792851"/>
                <a:gd name="connsiteY1" fmla="*/ 1151781 h 1634691"/>
                <a:gd name="connsiteX2" fmla="*/ 6556186 w 7792851"/>
                <a:gd name="connsiteY2" fmla="*/ 71958 h 1634691"/>
                <a:gd name="connsiteX3" fmla="*/ 7419988 w 7792851"/>
                <a:gd name="connsiteY3" fmla="*/ 720030 h 1634691"/>
                <a:gd name="connsiteX4" fmla="*/ 7426126 w 7792851"/>
                <a:gd name="connsiteY4" fmla="*/ 1152079 h 1634691"/>
                <a:gd name="connsiteX0" fmla="*/ 8324008 w 8486797"/>
                <a:gd name="connsiteY0" fmla="*/ 1104078 h 1104079"/>
                <a:gd name="connsiteX1" fmla="*/ 897882 w 8486797"/>
                <a:gd name="connsiteY1" fmla="*/ 1103780 h 1104079"/>
                <a:gd name="connsiteX2" fmla="*/ 2121495 w 8486797"/>
                <a:gd name="connsiteY2" fmla="*/ 815774 h 1104079"/>
                <a:gd name="connsiteX3" fmla="*/ 7454068 w 8486797"/>
                <a:gd name="connsiteY3" fmla="*/ 23957 h 1104079"/>
                <a:gd name="connsiteX4" fmla="*/ 8317870 w 8486797"/>
                <a:gd name="connsiteY4" fmla="*/ 672029 h 1104079"/>
                <a:gd name="connsiteX5" fmla="*/ 8324008 w 8486797"/>
                <a:gd name="connsiteY5" fmla="*/ 1104078 h 1104079"/>
                <a:gd name="connsiteX0" fmla="*/ 8324008 w 9416706"/>
                <a:gd name="connsiteY0" fmla="*/ 1128172 h 1128172"/>
                <a:gd name="connsiteX1" fmla="*/ 897882 w 9416706"/>
                <a:gd name="connsiteY1" fmla="*/ 1127874 h 1128172"/>
                <a:gd name="connsiteX2" fmla="*/ 2121495 w 9416706"/>
                <a:gd name="connsiteY2" fmla="*/ 839868 h 1128172"/>
                <a:gd name="connsiteX3" fmla="*/ 7454068 w 9416706"/>
                <a:gd name="connsiteY3" fmla="*/ 48051 h 1128172"/>
                <a:gd name="connsiteX4" fmla="*/ 8324008 w 9416706"/>
                <a:gd name="connsiteY4" fmla="*/ 1128172 h 1128172"/>
                <a:gd name="connsiteX0" fmla="*/ 8324008 w 9416706"/>
                <a:gd name="connsiteY0" fmla="*/ 312304 h 312304"/>
                <a:gd name="connsiteX1" fmla="*/ 897882 w 9416706"/>
                <a:gd name="connsiteY1" fmla="*/ 312006 h 312304"/>
                <a:gd name="connsiteX2" fmla="*/ 2121495 w 9416706"/>
                <a:gd name="connsiteY2" fmla="*/ 24000 h 312304"/>
                <a:gd name="connsiteX3" fmla="*/ 3561039 w 9416706"/>
                <a:gd name="connsiteY3" fmla="*/ 168004 h 312304"/>
                <a:gd name="connsiteX4" fmla="*/ 8324008 w 9416706"/>
                <a:gd name="connsiteY4" fmla="*/ 312304 h 312304"/>
                <a:gd name="connsiteX0" fmla="*/ 8324008 w 9562804"/>
                <a:gd name="connsiteY0" fmla="*/ 312304 h 312304"/>
                <a:gd name="connsiteX1" fmla="*/ 897882 w 9562804"/>
                <a:gd name="connsiteY1" fmla="*/ 312006 h 312304"/>
                <a:gd name="connsiteX2" fmla="*/ 2121495 w 9562804"/>
                <a:gd name="connsiteY2" fmla="*/ 24000 h 312304"/>
                <a:gd name="connsiteX3" fmla="*/ 3561039 w 9562804"/>
                <a:gd name="connsiteY3" fmla="*/ 168004 h 312304"/>
                <a:gd name="connsiteX4" fmla="*/ 8311535 w 9562804"/>
                <a:gd name="connsiteY4" fmla="*/ 96003 h 312304"/>
                <a:gd name="connsiteX5" fmla="*/ 8324008 w 9562804"/>
                <a:gd name="connsiteY5" fmla="*/ 312304 h 312304"/>
                <a:gd name="connsiteX0" fmla="*/ 8324008 w 8324008"/>
                <a:gd name="connsiteY0" fmla="*/ 312304 h 312304"/>
                <a:gd name="connsiteX1" fmla="*/ 897882 w 8324008"/>
                <a:gd name="connsiteY1" fmla="*/ 312006 h 312304"/>
                <a:gd name="connsiteX2" fmla="*/ 2121495 w 8324008"/>
                <a:gd name="connsiteY2" fmla="*/ 24000 h 312304"/>
                <a:gd name="connsiteX3" fmla="*/ 3561039 w 8324008"/>
                <a:gd name="connsiteY3" fmla="*/ 168004 h 312304"/>
                <a:gd name="connsiteX4" fmla="*/ 8311535 w 8324008"/>
                <a:gd name="connsiteY4" fmla="*/ 96003 h 312304"/>
                <a:gd name="connsiteX5" fmla="*/ 8324008 w 8324008"/>
                <a:gd name="connsiteY5" fmla="*/ 312304 h 312304"/>
                <a:gd name="connsiteX0" fmla="*/ 8324008 w 8383513"/>
                <a:gd name="connsiteY0" fmla="*/ 312304 h 312304"/>
                <a:gd name="connsiteX1" fmla="*/ 897882 w 8383513"/>
                <a:gd name="connsiteY1" fmla="*/ 312006 h 312304"/>
                <a:gd name="connsiteX2" fmla="*/ 2121495 w 8383513"/>
                <a:gd name="connsiteY2" fmla="*/ 24000 h 312304"/>
                <a:gd name="connsiteX3" fmla="*/ 3561039 w 8383513"/>
                <a:gd name="connsiteY3" fmla="*/ 168004 h 312304"/>
                <a:gd name="connsiteX4" fmla="*/ 8383513 w 8383513"/>
                <a:gd name="connsiteY4" fmla="*/ 168004 h 312304"/>
                <a:gd name="connsiteX5" fmla="*/ 8324008 w 8383513"/>
                <a:gd name="connsiteY5" fmla="*/ 312304 h 312304"/>
                <a:gd name="connsiteX0" fmla="*/ 8324008 w 8324008"/>
                <a:gd name="connsiteY0" fmla="*/ 312304 h 312304"/>
                <a:gd name="connsiteX1" fmla="*/ 897882 w 8324008"/>
                <a:gd name="connsiteY1" fmla="*/ 312006 h 312304"/>
                <a:gd name="connsiteX2" fmla="*/ 2121495 w 8324008"/>
                <a:gd name="connsiteY2" fmla="*/ 24000 h 312304"/>
                <a:gd name="connsiteX3" fmla="*/ 3561039 w 8324008"/>
                <a:gd name="connsiteY3" fmla="*/ 168004 h 312304"/>
                <a:gd name="connsiteX4" fmla="*/ 8311536 w 8324008"/>
                <a:gd name="connsiteY4" fmla="*/ 168004 h 312304"/>
                <a:gd name="connsiteX5" fmla="*/ 8324008 w 8324008"/>
                <a:gd name="connsiteY5" fmla="*/ 312304 h 312304"/>
                <a:gd name="connsiteX0" fmla="*/ 8383513 w 8383513"/>
                <a:gd name="connsiteY0" fmla="*/ 312007 h 312007"/>
                <a:gd name="connsiteX1" fmla="*/ 897882 w 8383513"/>
                <a:gd name="connsiteY1" fmla="*/ 312006 h 312007"/>
                <a:gd name="connsiteX2" fmla="*/ 2121495 w 8383513"/>
                <a:gd name="connsiteY2" fmla="*/ 24000 h 312007"/>
                <a:gd name="connsiteX3" fmla="*/ 3561039 w 8383513"/>
                <a:gd name="connsiteY3" fmla="*/ 168004 h 312007"/>
                <a:gd name="connsiteX4" fmla="*/ 8311536 w 8383513"/>
                <a:gd name="connsiteY4" fmla="*/ 168004 h 312007"/>
                <a:gd name="connsiteX5" fmla="*/ 8383513 w 8383513"/>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444008 h 444008"/>
                <a:gd name="connsiteX1" fmla="*/ 897882 w 8311536"/>
                <a:gd name="connsiteY1" fmla="*/ 444007 h 444008"/>
                <a:gd name="connsiteX2" fmla="*/ 2121495 w 8311536"/>
                <a:gd name="connsiteY2" fmla="*/ 156001 h 444008"/>
                <a:gd name="connsiteX3" fmla="*/ 4136857 w 8311536"/>
                <a:gd name="connsiteY3" fmla="*/ 12000 h 444008"/>
                <a:gd name="connsiteX4" fmla="*/ 8311536 w 8311536"/>
                <a:gd name="connsiteY4" fmla="*/ 300005 h 444008"/>
                <a:gd name="connsiteX5" fmla="*/ 8311536 w 8311536"/>
                <a:gd name="connsiteY5" fmla="*/ 444008 h 444008"/>
                <a:gd name="connsiteX0" fmla="*/ 8311536 w 8311536"/>
                <a:gd name="connsiteY0" fmla="*/ 435064 h 435064"/>
                <a:gd name="connsiteX1" fmla="*/ 897882 w 8311536"/>
                <a:gd name="connsiteY1" fmla="*/ 435063 h 435064"/>
                <a:gd name="connsiteX2" fmla="*/ 2121495 w 8311536"/>
                <a:gd name="connsiteY2" fmla="*/ 147057 h 435064"/>
                <a:gd name="connsiteX3" fmla="*/ 4136857 w 8311536"/>
                <a:gd name="connsiteY3" fmla="*/ 3056 h 435064"/>
                <a:gd name="connsiteX4" fmla="*/ 6512105 w 8311536"/>
                <a:gd name="connsiteY4" fmla="*/ 291062 h 435064"/>
                <a:gd name="connsiteX5" fmla="*/ 8311536 w 8311536"/>
                <a:gd name="connsiteY5" fmla="*/ 291061 h 435064"/>
                <a:gd name="connsiteX6" fmla="*/ 8311536 w 8311536"/>
                <a:gd name="connsiteY6" fmla="*/ 435064 h 435064"/>
                <a:gd name="connsiteX0" fmla="*/ 8311536 w 8311536"/>
                <a:gd name="connsiteY0" fmla="*/ 435064 h 435064"/>
                <a:gd name="connsiteX1" fmla="*/ 897882 w 8311536"/>
                <a:gd name="connsiteY1" fmla="*/ 435063 h 435064"/>
                <a:gd name="connsiteX2" fmla="*/ 2121495 w 8311536"/>
                <a:gd name="connsiteY2" fmla="*/ 147057 h 435064"/>
                <a:gd name="connsiteX3" fmla="*/ 4136857 w 8311536"/>
                <a:gd name="connsiteY3" fmla="*/ 3056 h 435064"/>
                <a:gd name="connsiteX4" fmla="*/ 6440128 w 8311536"/>
                <a:gd name="connsiteY4" fmla="*/ 147058 h 435064"/>
                <a:gd name="connsiteX5" fmla="*/ 8311536 w 8311536"/>
                <a:gd name="connsiteY5" fmla="*/ 291061 h 435064"/>
                <a:gd name="connsiteX6" fmla="*/ 8311536 w 8311536"/>
                <a:gd name="connsiteY6" fmla="*/ 435064 h 435064"/>
                <a:gd name="connsiteX0" fmla="*/ 8311536 w 8311536"/>
                <a:gd name="connsiteY0" fmla="*/ 435064 h 435064"/>
                <a:gd name="connsiteX1" fmla="*/ 897882 w 8311536"/>
                <a:gd name="connsiteY1" fmla="*/ 435063 h 435064"/>
                <a:gd name="connsiteX2" fmla="*/ 2121495 w 8311536"/>
                <a:gd name="connsiteY2" fmla="*/ 147057 h 435064"/>
                <a:gd name="connsiteX3" fmla="*/ 4352789 w 8311536"/>
                <a:gd name="connsiteY3" fmla="*/ 3056 h 435064"/>
                <a:gd name="connsiteX4" fmla="*/ 6440128 w 8311536"/>
                <a:gd name="connsiteY4" fmla="*/ 147058 h 435064"/>
                <a:gd name="connsiteX5" fmla="*/ 8311536 w 8311536"/>
                <a:gd name="connsiteY5" fmla="*/ 291061 h 435064"/>
                <a:gd name="connsiteX6" fmla="*/ 8311536 w 8311536"/>
                <a:gd name="connsiteY6" fmla="*/ 435064 h 435064"/>
                <a:gd name="connsiteX0" fmla="*/ 8383513 w 8383513"/>
                <a:gd name="connsiteY0" fmla="*/ 435064 h 435064"/>
                <a:gd name="connsiteX1" fmla="*/ 897882 w 8383513"/>
                <a:gd name="connsiteY1" fmla="*/ 435064 h 435064"/>
                <a:gd name="connsiteX2" fmla="*/ 2193472 w 8383513"/>
                <a:gd name="connsiteY2" fmla="*/ 147057 h 435064"/>
                <a:gd name="connsiteX3" fmla="*/ 4424766 w 8383513"/>
                <a:gd name="connsiteY3" fmla="*/ 3056 h 435064"/>
                <a:gd name="connsiteX4" fmla="*/ 6512105 w 8383513"/>
                <a:gd name="connsiteY4" fmla="*/ 147058 h 435064"/>
                <a:gd name="connsiteX5" fmla="*/ 8383513 w 8383513"/>
                <a:gd name="connsiteY5" fmla="*/ 291061 h 435064"/>
                <a:gd name="connsiteX6" fmla="*/ 8383513 w 8383513"/>
                <a:gd name="connsiteY6" fmla="*/ 435064 h 435064"/>
                <a:gd name="connsiteX0" fmla="*/ 7485631 w 7485631"/>
                <a:gd name="connsiteY0" fmla="*/ 435064 h 435064"/>
                <a:gd name="connsiteX1" fmla="*/ 0 w 7485631"/>
                <a:gd name="connsiteY1" fmla="*/ 435064 h 435064"/>
                <a:gd name="connsiteX2" fmla="*/ 1295590 w 7485631"/>
                <a:gd name="connsiteY2" fmla="*/ 147057 h 435064"/>
                <a:gd name="connsiteX3" fmla="*/ 3526884 w 7485631"/>
                <a:gd name="connsiteY3" fmla="*/ 3056 h 435064"/>
                <a:gd name="connsiteX4" fmla="*/ 5614223 w 7485631"/>
                <a:gd name="connsiteY4" fmla="*/ 147058 h 435064"/>
                <a:gd name="connsiteX5" fmla="*/ 7485631 w 7485631"/>
                <a:gd name="connsiteY5" fmla="*/ 291061 h 435064"/>
                <a:gd name="connsiteX6" fmla="*/ 7485631 w 7485631"/>
                <a:gd name="connsiteY6" fmla="*/ 435064 h 435064"/>
                <a:gd name="connsiteX0" fmla="*/ 7485631 w 7485631"/>
                <a:gd name="connsiteY0" fmla="*/ 435064 h 435064"/>
                <a:gd name="connsiteX1" fmla="*/ 0 w 7485631"/>
                <a:gd name="connsiteY1" fmla="*/ 435064 h 435064"/>
                <a:gd name="connsiteX2" fmla="*/ 1151636 w 7485631"/>
                <a:gd name="connsiteY2" fmla="*/ 147058 h 435064"/>
                <a:gd name="connsiteX3" fmla="*/ 3526884 w 7485631"/>
                <a:gd name="connsiteY3" fmla="*/ 3056 h 435064"/>
                <a:gd name="connsiteX4" fmla="*/ 5614223 w 7485631"/>
                <a:gd name="connsiteY4" fmla="*/ 147058 h 435064"/>
                <a:gd name="connsiteX5" fmla="*/ 7485631 w 7485631"/>
                <a:gd name="connsiteY5" fmla="*/ 291061 h 435064"/>
                <a:gd name="connsiteX6" fmla="*/ 7485631 w 7485631"/>
                <a:gd name="connsiteY6" fmla="*/ 435064 h 435064"/>
                <a:gd name="connsiteX0" fmla="*/ 7485631 w 7485631"/>
                <a:gd name="connsiteY0" fmla="*/ 435064 h 435064"/>
                <a:gd name="connsiteX1" fmla="*/ 0 w 7485631"/>
                <a:gd name="connsiteY1" fmla="*/ 435064 h 435064"/>
                <a:gd name="connsiteX2" fmla="*/ 647795 w 7485631"/>
                <a:gd name="connsiteY2" fmla="*/ 291061 h 435064"/>
                <a:gd name="connsiteX3" fmla="*/ 1151636 w 7485631"/>
                <a:gd name="connsiteY3" fmla="*/ 147058 h 435064"/>
                <a:gd name="connsiteX4" fmla="*/ 3526884 w 7485631"/>
                <a:gd name="connsiteY4" fmla="*/ 3056 h 435064"/>
                <a:gd name="connsiteX5" fmla="*/ 5614223 w 7485631"/>
                <a:gd name="connsiteY5" fmla="*/ 147058 h 435064"/>
                <a:gd name="connsiteX6" fmla="*/ 7485631 w 7485631"/>
                <a:gd name="connsiteY6" fmla="*/ 291061 h 435064"/>
                <a:gd name="connsiteX7" fmla="*/ 7485631 w 7485631"/>
                <a:gd name="connsiteY7" fmla="*/ 435064 h 435064"/>
                <a:gd name="connsiteX0" fmla="*/ 7485631 w 7485631"/>
                <a:gd name="connsiteY0" fmla="*/ 435064 h 435064"/>
                <a:gd name="connsiteX1" fmla="*/ 0 w 7485631"/>
                <a:gd name="connsiteY1" fmla="*/ 435064 h 435064"/>
                <a:gd name="connsiteX2" fmla="*/ 719772 w 7485631"/>
                <a:gd name="connsiteY2" fmla="*/ 291061 h 435064"/>
                <a:gd name="connsiteX3" fmla="*/ 1151636 w 7485631"/>
                <a:gd name="connsiteY3" fmla="*/ 147058 h 435064"/>
                <a:gd name="connsiteX4" fmla="*/ 3526884 w 7485631"/>
                <a:gd name="connsiteY4" fmla="*/ 3056 h 435064"/>
                <a:gd name="connsiteX5" fmla="*/ 5614223 w 7485631"/>
                <a:gd name="connsiteY5" fmla="*/ 147058 h 435064"/>
                <a:gd name="connsiteX6" fmla="*/ 7485631 w 7485631"/>
                <a:gd name="connsiteY6" fmla="*/ 291061 h 435064"/>
                <a:gd name="connsiteX7" fmla="*/ 7485631 w 7485631"/>
                <a:gd name="connsiteY7" fmla="*/ 435064 h 435064"/>
                <a:gd name="connsiteX0" fmla="*/ 7485631 w 7485631"/>
                <a:gd name="connsiteY0" fmla="*/ 437537 h 437537"/>
                <a:gd name="connsiteX1" fmla="*/ 0 w 7485631"/>
                <a:gd name="connsiteY1" fmla="*/ 437537 h 437537"/>
                <a:gd name="connsiteX2" fmla="*/ 719772 w 7485631"/>
                <a:gd name="connsiteY2" fmla="*/ 293534 h 437537"/>
                <a:gd name="connsiteX3" fmla="*/ 1151636 w 7485631"/>
                <a:gd name="connsiteY3" fmla="*/ 149531 h 437537"/>
                <a:gd name="connsiteX4" fmla="*/ 1295590 w 7485631"/>
                <a:gd name="connsiteY4" fmla="*/ 149531 h 437537"/>
                <a:gd name="connsiteX5" fmla="*/ 3526884 w 7485631"/>
                <a:gd name="connsiteY5" fmla="*/ 5529 h 437537"/>
                <a:gd name="connsiteX6" fmla="*/ 5614223 w 7485631"/>
                <a:gd name="connsiteY6" fmla="*/ 149531 h 437537"/>
                <a:gd name="connsiteX7" fmla="*/ 7485631 w 7485631"/>
                <a:gd name="connsiteY7" fmla="*/ 293534 h 437537"/>
                <a:gd name="connsiteX8" fmla="*/ 7485631 w 7485631"/>
                <a:gd name="connsiteY8" fmla="*/ 437537 h 437537"/>
                <a:gd name="connsiteX0" fmla="*/ 7485631 w 7485631"/>
                <a:gd name="connsiteY0" fmla="*/ 432008 h 432008"/>
                <a:gd name="connsiteX1" fmla="*/ 0 w 7485631"/>
                <a:gd name="connsiteY1" fmla="*/ 432008 h 432008"/>
                <a:gd name="connsiteX2" fmla="*/ 719772 w 7485631"/>
                <a:gd name="connsiteY2" fmla="*/ 288005 h 432008"/>
                <a:gd name="connsiteX3" fmla="*/ 1151636 w 7485631"/>
                <a:gd name="connsiteY3" fmla="*/ 144002 h 432008"/>
                <a:gd name="connsiteX4" fmla="*/ 1295590 w 7485631"/>
                <a:gd name="connsiteY4" fmla="*/ 144002 h 432008"/>
                <a:gd name="connsiteX5" fmla="*/ 1439544 w 7485631"/>
                <a:gd name="connsiteY5" fmla="*/ 72002 h 432008"/>
                <a:gd name="connsiteX6" fmla="*/ 3526884 w 7485631"/>
                <a:gd name="connsiteY6" fmla="*/ 0 h 432008"/>
                <a:gd name="connsiteX7" fmla="*/ 5614223 w 7485631"/>
                <a:gd name="connsiteY7" fmla="*/ 144002 h 432008"/>
                <a:gd name="connsiteX8" fmla="*/ 7485631 w 7485631"/>
                <a:gd name="connsiteY8" fmla="*/ 288005 h 432008"/>
                <a:gd name="connsiteX9" fmla="*/ 7485631 w 7485631"/>
                <a:gd name="connsiteY9" fmla="*/ 432008 h 432008"/>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598861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936020 h 936020"/>
                <a:gd name="connsiteX1" fmla="*/ 0 w 7485631"/>
                <a:gd name="connsiteY1" fmla="*/ 936020 h 936020"/>
                <a:gd name="connsiteX2" fmla="*/ 719772 w 7485631"/>
                <a:gd name="connsiteY2" fmla="*/ 792017 h 936020"/>
                <a:gd name="connsiteX3" fmla="*/ 1151636 w 7485631"/>
                <a:gd name="connsiteY3" fmla="*/ 648014 h 936020"/>
                <a:gd name="connsiteX4" fmla="*/ 1295590 w 7485631"/>
                <a:gd name="connsiteY4" fmla="*/ 648014 h 936020"/>
                <a:gd name="connsiteX5" fmla="*/ 1439544 w 7485631"/>
                <a:gd name="connsiteY5" fmla="*/ 576013 h 936020"/>
                <a:gd name="connsiteX6" fmla="*/ 1583499 w 7485631"/>
                <a:gd name="connsiteY6" fmla="*/ 648015 h 936020"/>
                <a:gd name="connsiteX7" fmla="*/ 3454907 w 7485631"/>
                <a:gd name="connsiteY7" fmla="*/ 504012 h 936020"/>
                <a:gd name="connsiteX8" fmla="*/ 5614223 w 7485631"/>
                <a:gd name="connsiteY8" fmla="*/ 648014 h 936020"/>
                <a:gd name="connsiteX9" fmla="*/ 7485631 w 7485631"/>
                <a:gd name="connsiteY9" fmla="*/ 0 h 936020"/>
                <a:gd name="connsiteX10" fmla="*/ 7485631 w 7485631"/>
                <a:gd name="connsiteY10" fmla="*/ 936020 h 936020"/>
                <a:gd name="connsiteX0" fmla="*/ 7485631 w 7485631"/>
                <a:gd name="connsiteY0" fmla="*/ 1152025 h 1152025"/>
                <a:gd name="connsiteX1" fmla="*/ 0 w 7485631"/>
                <a:gd name="connsiteY1" fmla="*/ 1152025 h 1152025"/>
                <a:gd name="connsiteX2" fmla="*/ 719772 w 7485631"/>
                <a:gd name="connsiteY2" fmla="*/ 1008022 h 1152025"/>
                <a:gd name="connsiteX3" fmla="*/ 1151636 w 7485631"/>
                <a:gd name="connsiteY3" fmla="*/ 864019 h 1152025"/>
                <a:gd name="connsiteX4" fmla="*/ 1295590 w 7485631"/>
                <a:gd name="connsiteY4" fmla="*/ 864019 h 1152025"/>
                <a:gd name="connsiteX5" fmla="*/ 1439544 w 7485631"/>
                <a:gd name="connsiteY5" fmla="*/ 792018 h 1152025"/>
                <a:gd name="connsiteX6" fmla="*/ 1583499 w 7485631"/>
                <a:gd name="connsiteY6" fmla="*/ 864020 h 1152025"/>
                <a:gd name="connsiteX7" fmla="*/ 3454907 w 7485631"/>
                <a:gd name="connsiteY7" fmla="*/ 720017 h 1152025"/>
                <a:gd name="connsiteX8" fmla="*/ 5470269 w 7485631"/>
                <a:gd name="connsiteY8" fmla="*/ 0 h 1152025"/>
                <a:gd name="connsiteX9" fmla="*/ 7485631 w 7485631"/>
                <a:gd name="connsiteY9" fmla="*/ 216005 h 1152025"/>
                <a:gd name="connsiteX10" fmla="*/ 7485631 w 7485631"/>
                <a:gd name="connsiteY10" fmla="*/ 1152025 h 1152025"/>
                <a:gd name="connsiteX0" fmla="*/ 7485631 w 7485631"/>
                <a:gd name="connsiteY0" fmla="*/ 1152025 h 1152025"/>
                <a:gd name="connsiteX1" fmla="*/ 0 w 7485631"/>
                <a:gd name="connsiteY1" fmla="*/ 1152025 h 1152025"/>
                <a:gd name="connsiteX2" fmla="*/ 719772 w 7485631"/>
                <a:gd name="connsiteY2" fmla="*/ 1008022 h 1152025"/>
                <a:gd name="connsiteX3" fmla="*/ 1151636 w 7485631"/>
                <a:gd name="connsiteY3" fmla="*/ 864019 h 1152025"/>
                <a:gd name="connsiteX4" fmla="*/ 1295590 w 7485631"/>
                <a:gd name="connsiteY4" fmla="*/ 864019 h 1152025"/>
                <a:gd name="connsiteX5" fmla="*/ 1439544 w 7485631"/>
                <a:gd name="connsiteY5" fmla="*/ 792018 h 1152025"/>
                <a:gd name="connsiteX6" fmla="*/ 1583499 w 7485631"/>
                <a:gd name="connsiteY6" fmla="*/ 864020 h 1152025"/>
                <a:gd name="connsiteX7" fmla="*/ 3454907 w 7485631"/>
                <a:gd name="connsiteY7" fmla="*/ 720017 h 1152025"/>
                <a:gd name="connsiteX8" fmla="*/ 5470269 w 7485631"/>
                <a:gd name="connsiteY8" fmla="*/ 0 h 1152025"/>
                <a:gd name="connsiteX9" fmla="*/ 7485631 w 7485631"/>
                <a:gd name="connsiteY9" fmla="*/ 0 h 1152025"/>
                <a:gd name="connsiteX10" fmla="*/ 7485631 w 7485631"/>
                <a:gd name="connsiteY10" fmla="*/ 1152025 h 1152025"/>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656036 h 1944042"/>
                <a:gd name="connsiteX4" fmla="*/ 1295590 w 7485631"/>
                <a:gd name="connsiteY4" fmla="*/ 1656036 h 1944042"/>
                <a:gd name="connsiteX5" fmla="*/ 1439544 w 7485631"/>
                <a:gd name="connsiteY5" fmla="*/ 1584035 h 1944042"/>
                <a:gd name="connsiteX6" fmla="*/ 1583499 w 7485631"/>
                <a:gd name="connsiteY6" fmla="*/ 1656037 h 1944042"/>
                <a:gd name="connsiteX7" fmla="*/ 3454907 w 7485631"/>
                <a:gd name="connsiteY7" fmla="*/ 1512034 h 1944042"/>
                <a:gd name="connsiteX8" fmla="*/ 5542246 w 7485631"/>
                <a:gd name="connsiteY8" fmla="*/ 0 h 1944042"/>
                <a:gd name="connsiteX9" fmla="*/ 7485631 w 7485631"/>
                <a:gd name="connsiteY9" fmla="*/ 792017 h 1944042"/>
                <a:gd name="connsiteX10" fmla="*/ 7485631 w 7485631"/>
                <a:gd name="connsiteY10" fmla="*/ 1944042 h 1944042"/>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656036 h 1944042"/>
                <a:gd name="connsiteX4" fmla="*/ 1295590 w 7485631"/>
                <a:gd name="connsiteY4" fmla="*/ 1656036 h 1944042"/>
                <a:gd name="connsiteX5" fmla="*/ 1439544 w 7485631"/>
                <a:gd name="connsiteY5" fmla="*/ 1584035 h 1944042"/>
                <a:gd name="connsiteX6" fmla="*/ 1583499 w 7485631"/>
                <a:gd name="connsiteY6" fmla="*/ 1656037 h 1944042"/>
                <a:gd name="connsiteX7" fmla="*/ 4606542 w 7485631"/>
                <a:gd name="connsiteY7" fmla="*/ 144003 h 1944042"/>
                <a:gd name="connsiteX8" fmla="*/ 5542246 w 7485631"/>
                <a:gd name="connsiteY8" fmla="*/ 0 h 1944042"/>
                <a:gd name="connsiteX9" fmla="*/ 7485631 w 7485631"/>
                <a:gd name="connsiteY9" fmla="*/ 792017 h 1944042"/>
                <a:gd name="connsiteX10" fmla="*/ 7485631 w 7485631"/>
                <a:gd name="connsiteY10" fmla="*/ 1944042 h 1944042"/>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656036 h 1944042"/>
                <a:gd name="connsiteX4" fmla="*/ 1295590 w 7485631"/>
                <a:gd name="connsiteY4" fmla="*/ 1656036 h 1944042"/>
                <a:gd name="connsiteX5" fmla="*/ 1439544 w 7485631"/>
                <a:gd name="connsiteY5" fmla="*/ 1584035 h 1944042"/>
                <a:gd name="connsiteX6" fmla="*/ 1583499 w 7485631"/>
                <a:gd name="connsiteY6" fmla="*/ 1656037 h 1944042"/>
                <a:gd name="connsiteX7" fmla="*/ 2591180 w 7485631"/>
                <a:gd name="connsiteY7" fmla="*/ 1080023 h 1944042"/>
                <a:gd name="connsiteX8" fmla="*/ 4606542 w 7485631"/>
                <a:gd name="connsiteY8" fmla="*/ 144003 h 1944042"/>
                <a:gd name="connsiteX9" fmla="*/ 5542246 w 7485631"/>
                <a:gd name="connsiteY9" fmla="*/ 0 h 1944042"/>
                <a:gd name="connsiteX10" fmla="*/ 7485631 w 7485631"/>
                <a:gd name="connsiteY10" fmla="*/ 792017 h 1944042"/>
                <a:gd name="connsiteX11" fmla="*/ 7485631 w 7485631"/>
                <a:gd name="connsiteY11" fmla="*/ 1944042 h 1944042"/>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656036 h 1944042"/>
                <a:gd name="connsiteX4" fmla="*/ 1295590 w 7485631"/>
                <a:gd name="connsiteY4" fmla="*/ 1656036 h 1944042"/>
                <a:gd name="connsiteX5" fmla="*/ 1439544 w 7485631"/>
                <a:gd name="connsiteY5" fmla="*/ 1584035 h 1944042"/>
                <a:gd name="connsiteX6" fmla="*/ 1583499 w 7485631"/>
                <a:gd name="connsiteY6" fmla="*/ 1296028 h 1944042"/>
                <a:gd name="connsiteX7" fmla="*/ 2591180 w 7485631"/>
                <a:gd name="connsiteY7" fmla="*/ 1080023 h 1944042"/>
                <a:gd name="connsiteX8" fmla="*/ 4606542 w 7485631"/>
                <a:gd name="connsiteY8" fmla="*/ 144003 h 1944042"/>
                <a:gd name="connsiteX9" fmla="*/ 5542246 w 7485631"/>
                <a:gd name="connsiteY9" fmla="*/ 0 h 1944042"/>
                <a:gd name="connsiteX10" fmla="*/ 7485631 w 7485631"/>
                <a:gd name="connsiteY10" fmla="*/ 792017 h 1944042"/>
                <a:gd name="connsiteX11" fmla="*/ 7485631 w 7485631"/>
                <a:gd name="connsiteY11" fmla="*/ 1944042 h 1944042"/>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656036 h 1944042"/>
                <a:gd name="connsiteX4" fmla="*/ 1295590 w 7485631"/>
                <a:gd name="connsiteY4" fmla="*/ 1656036 h 1944042"/>
                <a:gd name="connsiteX5" fmla="*/ 1439544 w 7485631"/>
                <a:gd name="connsiteY5" fmla="*/ 1224026 h 1944042"/>
                <a:gd name="connsiteX6" fmla="*/ 1583499 w 7485631"/>
                <a:gd name="connsiteY6" fmla="*/ 1296028 h 1944042"/>
                <a:gd name="connsiteX7" fmla="*/ 2591180 w 7485631"/>
                <a:gd name="connsiteY7" fmla="*/ 1080023 h 1944042"/>
                <a:gd name="connsiteX8" fmla="*/ 4606542 w 7485631"/>
                <a:gd name="connsiteY8" fmla="*/ 144003 h 1944042"/>
                <a:gd name="connsiteX9" fmla="*/ 5542246 w 7485631"/>
                <a:gd name="connsiteY9" fmla="*/ 0 h 1944042"/>
                <a:gd name="connsiteX10" fmla="*/ 7485631 w 7485631"/>
                <a:gd name="connsiteY10" fmla="*/ 792017 h 1944042"/>
                <a:gd name="connsiteX11" fmla="*/ 7485631 w 7485631"/>
                <a:gd name="connsiteY11" fmla="*/ 1944042 h 1944042"/>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656036 h 1944042"/>
                <a:gd name="connsiteX4" fmla="*/ 1295590 w 7485631"/>
                <a:gd name="connsiteY4" fmla="*/ 1296028 h 1944042"/>
                <a:gd name="connsiteX5" fmla="*/ 1439544 w 7485631"/>
                <a:gd name="connsiteY5" fmla="*/ 1224026 h 1944042"/>
                <a:gd name="connsiteX6" fmla="*/ 1583499 w 7485631"/>
                <a:gd name="connsiteY6" fmla="*/ 1296028 h 1944042"/>
                <a:gd name="connsiteX7" fmla="*/ 2591180 w 7485631"/>
                <a:gd name="connsiteY7" fmla="*/ 1080023 h 1944042"/>
                <a:gd name="connsiteX8" fmla="*/ 4606542 w 7485631"/>
                <a:gd name="connsiteY8" fmla="*/ 144003 h 1944042"/>
                <a:gd name="connsiteX9" fmla="*/ 5542246 w 7485631"/>
                <a:gd name="connsiteY9" fmla="*/ 0 h 1944042"/>
                <a:gd name="connsiteX10" fmla="*/ 7485631 w 7485631"/>
                <a:gd name="connsiteY10" fmla="*/ 792017 h 1944042"/>
                <a:gd name="connsiteX11" fmla="*/ 7485631 w 7485631"/>
                <a:gd name="connsiteY11" fmla="*/ 1944042 h 1944042"/>
                <a:gd name="connsiteX0" fmla="*/ 7485631 w 7485631"/>
                <a:gd name="connsiteY0" fmla="*/ 1944042 h 1944042"/>
                <a:gd name="connsiteX1" fmla="*/ 0 w 7485631"/>
                <a:gd name="connsiteY1" fmla="*/ 1944042 h 1944042"/>
                <a:gd name="connsiteX2" fmla="*/ 719772 w 7485631"/>
                <a:gd name="connsiteY2" fmla="*/ 1800039 h 1944042"/>
                <a:gd name="connsiteX3" fmla="*/ 1151636 w 7485631"/>
                <a:gd name="connsiteY3" fmla="*/ 1296028 h 1944042"/>
                <a:gd name="connsiteX4" fmla="*/ 1295590 w 7485631"/>
                <a:gd name="connsiteY4" fmla="*/ 1296028 h 1944042"/>
                <a:gd name="connsiteX5" fmla="*/ 1439544 w 7485631"/>
                <a:gd name="connsiteY5" fmla="*/ 1224026 h 1944042"/>
                <a:gd name="connsiteX6" fmla="*/ 1583499 w 7485631"/>
                <a:gd name="connsiteY6" fmla="*/ 1296028 h 1944042"/>
                <a:gd name="connsiteX7" fmla="*/ 2591180 w 7485631"/>
                <a:gd name="connsiteY7" fmla="*/ 1080023 h 1944042"/>
                <a:gd name="connsiteX8" fmla="*/ 4606542 w 7485631"/>
                <a:gd name="connsiteY8" fmla="*/ 144003 h 1944042"/>
                <a:gd name="connsiteX9" fmla="*/ 5542246 w 7485631"/>
                <a:gd name="connsiteY9" fmla="*/ 0 h 1944042"/>
                <a:gd name="connsiteX10" fmla="*/ 7485631 w 7485631"/>
                <a:gd name="connsiteY10" fmla="*/ 792017 h 1944042"/>
                <a:gd name="connsiteX11" fmla="*/ 7485631 w 7485631"/>
                <a:gd name="connsiteY11" fmla="*/ 1944042 h 1944042"/>
                <a:gd name="connsiteX0" fmla="*/ 7485631 w 7485631"/>
                <a:gd name="connsiteY0" fmla="*/ 1944042 h 1944042"/>
                <a:gd name="connsiteX1" fmla="*/ 0 w 7485631"/>
                <a:gd name="connsiteY1" fmla="*/ 1944042 h 1944042"/>
                <a:gd name="connsiteX2" fmla="*/ 719772 w 7485631"/>
                <a:gd name="connsiteY2" fmla="*/ 1512033 h 1944042"/>
                <a:gd name="connsiteX3" fmla="*/ 1151636 w 7485631"/>
                <a:gd name="connsiteY3" fmla="*/ 1296028 h 1944042"/>
                <a:gd name="connsiteX4" fmla="*/ 1295590 w 7485631"/>
                <a:gd name="connsiteY4" fmla="*/ 1296028 h 1944042"/>
                <a:gd name="connsiteX5" fmla="*/ 1439544 w 7485631"/>
                <a:gd name="connsiteY5" fmla="*/ 1224026 h 1944042"/>
                <a:gd name="connsiteX6" fmla="*/ 1583499 w 7485631"/>
                <a:gd name="connsiteY6" fmla="*/ 1296028 h 1944042"/>
                <a:gd name="connsiteX7" fmla="*/ 2591180 w 7485631"/>
                <a:gd name="connsiteY7" fmla="*/ 1080023 h 1944042"/>
                <a:gd name="connsiteX8" fmla="*/ 4606542 w 7485631"/>
                <a:gd name="connsiteY8" fmla="*/ 144003 h 1944042"/>
                <a:gd name="connsiteX9" fmla="*/ 5542246 w 7485631"/>
                <a:gd name="connsiteY9" fmla="*/ 0 h 1944042"/>
                <a:gd name="connsiteX10" fmla="*/ 7485631 w 7485631"/>
                <a:gd name="connsiteY10" fmla="*/ 792017 h 1944042"/>
                <a:gd name="connsiteX11" fmla="*/ 7485631 w 7485631"/>
                <a:gd name="connsiteY11"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512033 h 1944042"/>
                <a:gd name="connsiteX4" fmla="*/ 1151636 w 7485631"/>
                <a:gd name="connsiteY4" fmla="*/ 1296028 h 1944042"/>
                <a:gd name="connsiteX5" fmla="*/ 1295590 w 7485631"/>
                <a:gd name="connsiteY5" fmla="*/ 1296028 h 1944042"/>
                <a:gd name="connsiteX6" fmla="*/ 1439544 w 7485631"/>
                <a:gd name="connsiteY6" fmla="*/ 1224026 h 1944042"/>
                <a:gd name="connsiteX7" fmla="*/ 1583499 w 7485631"/>
                <a:gd name="connsiteY7" fmla="*/ 1296028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584034 h 1944042"/>
                <a:gd name="connsiteX4" fmla="*/ 1151636 w 7485631"/>
                <a:gd name="connsiteY4" fmla="*/ 1296028 h 1944042"/>
                <a:gd name="connsiteX5" fmla="*/ 1295590 w 7485631"/>
                <a:gd name="connsiteY5" fmla="*/ 1296028 h 1944042"/>
                <a:gd name="connsiteX6" fmla="*/ 1439544 w 7485631"/>
                <a:gd name="connsiteY6" fmla="*/ 1224026 h 1944042"/>
                <a:gd name="connsiteX7" fmla="*/ 1583499 w 7485631"/>
                <a:gd name="connsiteY7" fmla="*/ 1296028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584034 h 1944042"/>
                <a:gd name="connsiteX4" fmla="*/ 1151636 w 7485631"/>
                <a:gd name="connsiteY4" fmla="*/ 1368030 h 1944042"/>
                <a:gd name="connsiteX5" fmla="*/ 1295590 w 7485631"/>
                <a:gd name="connsiteY5" fmla="*/ 1296028 h 1944042"/>
                <a:gd name="connsiteX6" fmla="*/ 1439544 w 7485631"/>
                <a:gd name="connsiteY6" fmla="*/ 1224026 h 1944042"/>
                <a:gd name="connsiteX7" fmla="*/ 1583499 w 7485631"/>
                <a:gd name="connsiteY7" fmla="*/ 1296028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584034 h 1944042"/>
                <a:gd name="connsiteX4" fmla="*/ 1151636 w 7485631"/>
                <a:gd name="connsiteY4" fmla="*/ 1368030 h 1944042"/>
                <a:gd name="connsiteX5" fmla="*/ 1295590 w 7485631"/>
                <a:gd name="connsiteY5" fmla="*/ 1368030 h 1944042"/>
                <a:gd name="connsiteX6" fmla="*/ 1439544 w 7485631"/>
                <a:gd name="connsiteY6" fmla="*/ 1224026 h 1944042"/>
                <a:gd name="connsiteX7" fmla="*/ 1583499 w 7485631"/>
                <a:gd name="connsiteY7" fmla="*/ 1296028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584034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296028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584034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00039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591180 w 7485631"/>
                <a:gd name="connsiteY8" fmla="*/ 1080023 h 1944042"/>
                <a:gd name="connsiteX9" fmla="*/ 4606542 w 7485631"/>
                <a:gd name="connsiteY9" fmla="*/ 144003 h 1944042"/>
                <a:gd name="connsiteX10" fmla="*/ 5542246 w 7485631"/>
                <a:gd name="connsiteY10" fmla="*/ 0 h 1944042"/>
                <a:gd name="connsiteX11" fmla="*/ 7485631 w 7485631"/>
                <a:gd name="connsiteY11" fmla="*/ 792017 h 1944042"/>
                <a:gd name="connsiteX12" fmla="*/ 7485631 w 7485631"/>
                <a:gd name="connsiteY12"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375248 w 7485631"/>
                <a:gd name="connsiteY8" fmla="*/ 1080023 h 1944042"/>
                <a:gd name="connsiteX9" fmla="*/ 2591180 w 7485631"/>
                <a:gd name="connsiteY9" fmla="*/ 1080023 h 1944042"/>
                <a:gd name="connsiteX10" fmla="*/ 4606542 w 7485631"/>
                <a:gd name="connsiteY10" fmla="*/ 144003 h 1944042"/>
                <a:gd name="connsiteX11" fmla="*/ 5542246 w 7485631"/>
                <a:gd name="connsiteY11" fmla="*/ 0 h 1944042"/>
                <a:gd name="connsiteX12" fmla="*/ 7485631 w 7485631"/>
                <a:gd name="connsiteY12" fmla="*/ 792017 h 1944042"/>
                <a:gd name="connsiteX13" fmla="*/ 7485631 w 7485631"/>
                <a:gd name="connsiteY13"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375248 w 7485631"/>
                <a:gd name="connsiteY8" fmla="*/ 1080023 h 1944042"/>
                <a:gd name="connsiteX9" fmla="*/ 2591180 w 7485631"/>
                <a:gd name="connsiteY9" fmla="*/ 1080023 h 1944042"/>
                <a:gd name="connsiteX10" fmla="*/ 4606542 w 7485631"/>
                <a:gd name="connsiteY10" fmla="*/ 144003 h 1944042"/>
                <a:gd name="connsiteX11" fmla="*/ 5542246 w 7485631"/>
                <a:gd name="connsiteY11" fmla="*/ 0 h 1944042"/>
                <a:gd name="connsiteX12" fmla="*/ 7485631 w 7485631"/>
                <a:gd name="connsiteY12" fmla="*/ 792017 h 1944042"/>
                <a:gd name="connsiteX13" fmla="*/ 7485631 w 7485631"/>
                <a:gd name="connsiteY13"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231294 w 7485631"/>
                <a:gd name="connsiteY8" fmla="*/ 1224026 h 1944042"/>
                <a:gd name="connsiteX9" fmla="*/ 2375248 w 7485631"/>
                <a:gd name="connsiteY9" fmla="*/ 1080023 h 1944042"/>
                <a:gd name="connsiteX10" fmla="*/ 2591180 w 7485631"/>
                <a:gd name="connsiteY10" fmla="*/ 1080023 h 1944042"/>
                <a:gd name="connsiteX11" fmla="*/ 4606542 w 7485631"/>
                <a:gd name="connsiteY11" fmla="*/ 144003 h 1944042"/>
                <a:gd name="connsiteX12" fmla="*/ 5542246 w 7485631"/>
                <a:gd name="connsiteY12" fmla="*/ 0 h 1944042"/>
                <a:gd name="connsiteX13" fmla="*/ 7485631 w 7485631"/>
                <a:gd name="connsiteY13" fmla="*/ 792017 h 1944042"/>
                <a:gd name="connsiteX14" fmla="*/ 7485631 w 7485631"/>
                <a:gd name="connsiteY14"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159317 w 7485631"/>
                <a:gd name="connsiteY8" fmla="*/ 1152025 h 1944042"/>
                <a:gd name="connsiteX9" fmla="*/ 2375248 w 7485631"/>
                <a:gd name="connsiteY9" fmla="*/ 1080023 h 1944042"/>
                <a:gd name="connsiteX10" fmla="*/ 2591180 w 7485631"/>
                <a:gd name="connsiteY10" fmla="*/ 1080023 h 1944042"/>
                <a:gd name="connsiteX11" fmla="*/ 4606542 w 7485631"/>
                <a:gd name="connsiteY11" fmla="*/ 144003 h 1944042"/>
                <a:gd name="connsiteX12" fmla="*/ 5542246 w 7485631"/>
                <a:gd name="connsiteY12" fmla="*/ 0 h 1944042"/>
                <a:gd name="connsiteX13" fmla="*/ 7485631 w 7485631"/>
                <a:gd name="connsiteY13" fmla="*/ 792017 h 1944042"/>
                <a:gd name="connsiteX14" fmla="*/ 7485631 w 7485631"/>
                <a:gd name="connsiteY14"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4606542 w 7485631"/>
                <a:gd name="connsiteY12" fmla="*/ 144003 h 1944042"/>
                <a:gd name="connsiteX13" fmla="*/ 5542246 w 7485631"/>
                <a:gd name="connsiteY13" fmla="*/ 0 h 1944042"/>
                <a:gd name="connsiteX14" fmla="*/ 7485631 w 7485631"/>
                <a:gd name="connsiteY14" fmla="*/ 792017 h 1944042"/>
                <a:gd name="connsiteX15" fmla="*/ 7485631 w 7485631"/>
                <a:gd name="connsiteY15"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4606542 w 7485631"/>
                <a:gd name="connsiteY12" fmla="*/ 144003 h 1944042"/>
                <a:gd name="connsiteX13" fmla="*/ 5542246 w 7485631"/>
                <a:gd name="connsiteY13" fmla="*/ 0 h 1944042"/>
                <a:gd name="connsiteX14" fmla="*/ 7485631 w 7485631"/>
                <a:gd name="connsiteY14" fmla="*/ 792017 h 1944042"/>
                <a:gd name="connsiteX15" fmla="*/ 7485631 w 7485631"/>
                <a:gd name="connsiteY15"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4606542 w 7485631"/>
                <a:gd name="connsiteY12" fmla="*/ 144003 h 1944042"/>
                <a:gd name="connsiteX13" fmla="*/ 5542246 w 7485631"/>
                <a:gd name="connsiteY13" fmla="*/ 0 h 1944042"/>
                <a:gd name="connsiteX14" fmla="*/ 7485631 w 7485631"/>
                <a:gd name="connsiteY14" fmla="*/ 792017 h 1944042"/>
                <a:gd name="connsiteX15" fmla="*/ 7485631 w 7485631"/>
                <a:gd name="connsiteY15"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368030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4606542 w 7485631"/>
                <a:gd name="connsiteY12" fmla="*/ 144003 h 1944042"/>
                <a:gd name="connsiteX13" fmla="*/ 5542246 w 7485631"/>
                <a:gd name="connsiteY13" fmla="*/ 0 h 1944042"/>
                <a:gd name="connsiteX14" fmla="*/ 7485631 w 7485631"/>
                <a:gd name="connsiteY14" fmla="*/ 792017 h 1944042"/>
                <a:gd name="connsiteX15" fmla="*/ 7485631 w 7485631"/>
                <a:gd name="connsiteY15"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512033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4606542 w 7485631"/>
                <a:gd name="connsiteY12" fmla="*/ 144003 h 1944042"/>
                <a:gd name="connsiteX13" fmla="*/ 5542246 w 7485631"/>
                <a:gd name="connsiteY13" fmla="*/ 0 h 1944042"/>
                <a:gd name="connsiteX14" fmla="*/ 7485631 w 7485631"/>
                <a:gd name="connsiteY14" fmla="*/ 792017 h 1944042"/>
                <a:gd name="connsiteX15" fmla="*/ 7485631 w 7485631"/>
                <a:gd name="connsiteY15"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4606542 w 7485631"/>
                <a:gd name="connsiteY12" fmla="*/ 144003 h 1944042"/>
                <a:gd name="connsiteX13" fmla="*/ 5542246 w 7485631"/>
                <a:gd name="connsiteY13" fmla="*/ 0 h 1944042"/>
                <a:gd name="connsiteX14" fmla="*/ 7485631 w 7485631"/>
                <a:gd name="connsiteY14" fmla="*/ 792017 h 1944042"/>
                <a:gd name="connsiteX15" fmla="*/ 7485631 w 7485631"/>
                <a:gd name="connsiteY15"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2951066 w 7485631"/>
                <a:gd name="connsiteY12" fmla="*/ 785804 h 1944042"/>
                <a:gd name="connsiteX13" fmla="*/ 4606542 w 7485631"/>
                <a:gd name="connsiteY13" fmla="*/ 144003 h 1944042"/>
                <a:gd name="connsiteX14" fmla="*/ 5542246 w 7485631"/>
                <a:gd name="connsiteY14" fmla="*/ 0 h 1944042"/>
                <a:gd name="connsiteX15" fmla="*/ 7485631 w 7485631"/>
                <a:gd name="connsiteY15" fmla="*/ 792017 h 1944042"/>
                <a:gd name="connsiteX16" fmla="*/ 7485631 w 7485631"/>
                <a:gd name="connsiteY16"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2951066 w 7485631"/>
                <a:gd name="connsiteY12" fmla="*/ 785804 h 1944042"/>
                <a:gd name="connsiteX13" fmla="*/ 4606542 w 7485631"/>
                <a:gd name="connsiteY13" fmla="*/ 144003 h 1944042"/>
                <a:gd name="connsiteX14" fmla="*/ 5542246 w 7485631"/>
                <a:gd name="connsiteY14" fmla="*/ 0 h 1944042"/>
                <a:gd name="connsiteX15" fmla="*/ 7485631 w 7485631"/>
                <a:gd name="connsiteY15" fmla="*/ 792017 h 1944042"/>
                <a:gd name="connsiteX16" fmla="*/ 7485631 w 7485631"/>
                <a:gd name="connsiteY16"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2951066 w 7485631"/>
                <a:gd name="connsiteY12" fmla="*/ 857805 h 1944042"/>
                <a:gd name="connsiteX13" fmla="*/ 4606542 w 7485631"/>
                <a:gd name="connsiteY13" fmla="*/ 144003 h 1944042"/>
                <a:gd name="connsiteX14" fmla="*/ 5542246 w 7485631"/>
                <a:gd name="connsiteY14" fmla="*/ 0 h 1944042"/>
                <a:gd name="connsiteX15" fmla="*/ 7485631 w 7485631"/>
                <a:gd name="connsiteY15" fmla="*/ 792017 h 1944042"/>
                <a:gd name="connsiteX16" fmla="*/ 7485631 w 7485631"/>
                <a:gd name="connsiteY16"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2951066 w 7485631"/>
                <a:gd name="connsiteY12" fmla="*/ 785804 h 1944042"/>
                <a:gd name="connsiteX13" fmla="*/ 4606542 w 7485631"/>
                <a:gd name="connsiteY13" fmla="*/ 144003 h 1944042"/>
                <a:gd name="connsiteX14" fmla="*/ 5542246 w 7485631"/>
                <a:gd name="connsiteY14" fmla="*/ 0 h 1944042"/>
                <a:gd name="connsiteX15" fmla="*/ 7485631 w 7485631"/>
                <a:gd name="connsiteY15" fmla="*/ 792017 h 1944042"/>
                <a:gd name="connsiteX16" fmla="*/ 7485631 w 7485631"/>
                <a:gd name="connsiteY16"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3095021 w 7485631"/>
                <a:gd name="connsiteY12" fmla="*/ 785804 h 1944042"/>
                <a:gd name="connsiteX13" fmla="*/ 4606542 w 7485631"/>
                <a:gd name="connsiteY13" fmla="*/ 144003 h 1944042"/>
                <a:gd name="connsiteX14" fmla="*/ 5542246 w 7485631"/>
                <a:gd name="connsiteY14" fmla="*/ 0 h 1944042"/>
                <a:gd name="connsiteX15" fmla="*/ 7485631 w 7485631"/>
                <a:gd name="connsiteY15" fmla="*/ 792017 h 1944042"/>
                <a:gd name="connsiteX16" fmla="*/ 7485631 w 7485631"/>
                <a:gd name="connsiteY16" fmla="*/ 1944042 h 1944042"/>
                <a:gd name="connsiteX0" fmla="*/ 7485631 w 7485631"/>
                <a:gd name="connsiteY0" fmla="*/ 1944042 h 1944042"/>
                <a:gd name="connsiteX1" fmla="*/ 0 w 7485631"/>
                <a:gd name="connsiteY1" fmla="*/ 1944042 h 1944042"/>
                <a:gd name="connsiteX2" fmla="*/ 0 w 7485631"/>
                <a:gd name="connsiteY2" fmla="*/ 1872040 h 1944042"/>
                <a:gd name="connsiteX3" fmla="*/ 719772 w 7485631"/>
                <a:gd name="connsiteY3" fmla="*/ 1656036 h 1944042"/>
                <a:gd name="connsiteX4" fmla="*/ 1151636 w 7485631"/>
                <a:gd name="connsiteY4" fmla="*/ 1368030 h 1944042"/>
                <a:gd name="connsiteX5" fmla="*/ 1295590 w 7485631"/>
                <a:gd name="connsiteY5" fmla="*/ 1440031 h 1944042"/>
                <a:gd name="connsiteX6" fmla="*/ 1439544 w 7485631"/>
                <a:gd name="connsiteY6" fmla="*/ 1296028 h 1944042"/>
                <a:gd name="connsiteX7" fmla="*/ 1583499 w 7485631"/>
                <a:gd name="connsiteY7" fmla="*/ 1368030 h 1944042"/>
                <a:gd name="connsiteX8" fmla="*/ 2015362 w 7485631"/>
                <a:gd name="connsiteY8" fmla="*/ 1152025 h 1944042"/>
                <a:gd name="connsiteX9" fmla="*/ 2159317 w 7485631"/>
                <a:gd name="connsiteY9" fmla="*/ 1152025 h 1944042"/>
                <a:gd name="connsiteX10" fmla="*/ 2375248 w 7485631"/>
                <a:gd name="connsiteY10" fmla="*/ 1080023 h 1944042"/>
                <a:gd name="connsiteX11" fmla="*/ 2591180 w 7485631"/>
                <a:gd name="connsiteY11" fmla="*/ 1080023 h 1944042"/>
                <a:gd name="connsiteX12" fmla="*/ 3023043 w 7485631"/>
                <a:gd name="connsiteY12" fmla="*/ 785804 h 1944042"/>
                <a:gd name="connsiteX13" fmla="*/ 4606542 w 7485631"/>
                <a:gd name="connsiteY13" fmla="*/ 144003 h 1944042"/>
                <a:gd name="connsiteX14" fmla="*/ 5542246 w 7485631"/>
                <a:gd name="connsiteY14" fmla="*/ 0 h 1944042"/>
                <a:gd name="connsiteX15" fmla="*/ 7485631 w 7485631"/>
                <a:gd name="connsiteY15" fmla="*/ 792017 h 1944042"/>
                <a:gd name="connsiteX16" fmla="*/ 7485631 w 7485631"/>
                <a:gd name="connsiteY16" fmla="*/ 1944042 h 1944042"/>
                <a:gd name="connsiteX0" fmla="*/ 7485631 w 10867739"/>
                <a:gd name="connsiteY0" fmla="*/ 1944042 h 1950394"/>
                <a:gd name="connsiteX1" fmla="*/ 0 w 10867739"/>
                <a:gd name="connsiteY1" fmla="*/ 1944042 h 1950394"/>
                <a:gd name="connsiteX2" fmla="*/ 0 w 10867739"/>
                <a:gd name="connsiteY2" fmla="*/ 1872040 h 1950394"/>
                <a:gd name="connsiteX3" fmla="*/ 719772 w 10867739"/>
                <a:gd name="connsiteY3" fmla="*/ 1656036 h 1950394"/>
                <a:gd name="connsiteX4" fmla="*/ 1151636 w 10867739"/>
                <a:gd name="connsiteY4" fmla="*/ 1368030 h 1950394"/>
                <a:gd name="connsiteX5" fmla="*/ 1295590 w 10867739"/>
                <a:gd name="connsiteY5" fmla="*/ 1440031 h 1950394"/>
                <a:gd name="connsiteX6" fmla="*/ 1439544 w 10867739"/>
                <a:gd name="connsiteY6" fmla="*/ 1296028 h 1950394"/>
                <a:gd name="connsiteX7" fmla="*/ 1583499 w 10867739"/>
                <a:gd name="connsiteY7" fmla="*/ 1368030 h 1950394"/>
                <a:gd name="connsiteX8" fmla="*/ 2015362 w 10867739"/>
                <a:gd name="connsiteY8" fmla="*/ 1152025 h 1950394"/>
                <a:gd name="connsiteX9" fmla="*/ 2159317 w 10867739"/>
                <a:gd name="connsiteY9" fmla="*/ 1152025 h 1950394"/>
                <a:gd name="connsiteX10" fmla="*/ 2375248 w 10867739"/>
                <a:gd name="connsiteY10" fmla="*/ 1080023 h 1950394"/>
                <a:gd name="connsiteX11" fmla="*/ 2591180 w 10867739"/>
                <a:gd name="connsiteY11" fmla="*/ 1080023 h 1950394"/>
                <a:gd name="connsiteX12" fmla="*/ 3023043 w 10867739"/>
                <a:gd name="connsiteY12" fmla="*/ 785804 h 1950394"/>
                <a:gd name="connsiteX13" fmla="*/ 4606542 w 10867739"/>
                <a:gd name="connsiteY13" fmla="*/ 144003 h 1950394"/>
                <a:gd name="connsiteX14" fmla="*/ 5542246 w 10867739"/>
                <a:gd name="connsiteY14" fmla="*/ 0 h 1950394"/>
                <a:gd name="connsiteX15" fmla="*/ 7485631 w 10867739"/>
                <a:gd name="connsiteY15" fmla="*/ 792017 h 1950394"/>
                <a:gd name="connsiteX16" fmla="*/ 10867739 w 10867739"/>
                <a:gd name="connsiteY16" fmla="*/ 1950394 h 1950394"/>
                <a:gd name="connsiteX17" fmla="*/ 7485631 w 10867739"/>
                <a:gd name="connsiteY17" fmla="*/ 1944042 h 1950394"/>
                <a:gd name="connsiteX0" fmla="*/ 7485631 w 9932158"/>
                <a:gd name="connsiteY0" fmla="*/ 1944042 h 1950394"/>
                <a:gd name="connsiteX1" fmla="*/ 0 w 9932158"/>
                <a:gd name="connsiteY1" fmla="*/ 1944042 h 1950394"/>
                <a:gd name="connsiteX2" fmla="*/ 0 w 9932158"/>
                <a:gd name="connsiteY2" fmla="*/ 1872040 h 1950394"/>
                <a:gd name="connsiteX3" fmla="*/ 719772 w 9932158"/>
                <a:gd name="connsiteY3" fmla="*/ 1656036 h 1950394"/>
                <a:gd name="connsiteX4" fmla="*/ 1151636 w 9932158"/>
                <a:gd name="connsiteY4" fmla="*/ 1368030 h 1950394"/>
                <a:gd name="connsiteX5" fmla="*/ 1295590 w 9932158"/>
                <a:gd name="connsiteY5" fmla="*/ 1440031 h 1950394"/>
                <a:gd name="connsiteX6" fmla="*/ 1439544 w 9932158"/>
                <a:gd name="connsiteY6" fmla="*/ 1296028 h 1950394"/>
                <a:gd name="connsiteX7" fmla="*/ 1583499 w 9932158"/>
                <a:gd name="connsiteY7" fmla="*/ 1368030 h 1950394"/>
                <a:gd name="connsiteX8" fmla="*/ 2015362 w 9932158"/>
                <a:gd name="connsiteY8" fmla="*/ 1152025 h 1950394"/>
                <a:gd name="connsiteX9" fmla="*/ 2159317 w 9932158"/>
                <a:gd name="connsiteY9" fmla="*/ 1152025 h 1950394"/>
                <a:gd name="connsiteX10" fmla="*/ 2375248 w 9932158"/>
                <a:gd name="connsiteY10" fmla="*/ 1080023 h 1950394"/>
                <a:gd name="connsiteX11" fmla="*/ 2591180 w 9932158"/>
                <a:gd name="connsiteY11" fmla="*/ 1080023 h 1950394"/>
                <a:gd name="connsiteX12" fmla="*/ 3023043 w 9932158"/>
                <a:gd name="connsiteY12" fmla="*/ 785804 h 1950394"/>
                <a:gd name="connsiteX13" fmla="*/ 4606542 w 9932158"/>
                <a:gd name="connsiteY13" fmla="*/ 144003 h 1950394"/>
                <a:gd name="connsiteX14" fmla="*/ 5542246 w 9932158"/>
                <a:gd name="connsiteY14" fmla="*/ 0 h 1950394"/>
                <a:gd name="connsiteX15" fmla="*/ 7485631 w 9932158"/>
                <a:gd name="connsiteY15" fmla="*/ 792017 h 1950394"/>
                <a:gd name="connsiteX16" fmla="*/ 9932158 w 9932158"/>
                <a:gd name="connsiteY16" fmla="*/ 1950394 h 1950394"/>
                <a:gd name="connsiteX17" fmla="*/ 7485631 w 9932158"/>
                <a:gd name="connsiteY17" fmla="*/ 1944042 h 1950394"/>
                <a:gd name="connsiteX0" fmla="*/ 7485631 w 13530543"/>
                <a:gd name="connsiteY0" fmla="*/ 1944042 h 1950394"/>
                <a:gd name="connsiteX1" fmla="*/ 0 w 13530543"/>
                <a:gd name="connsiteY1" fmla="*/ 1944042 h 1950394"/>
                <a:gd name="connsiteX2" fmla="*/ 0 w 13530543"/>
                <a:gd name="connsiteY2" fmla="*/ 1872040 h 1950394"/>
                <a:gd name="connsiteX3" fmla="*/ 719772 w 13530543"/>
                <a:gd name="connsiteY3" fmla="*/ 1656036 h 1950394"/>
                <a:gd name="connsiteX4" fmla="*/ 1151636 w 13530543"/>
                <a:gd name="connsiteY4" fmla="*/ 1368030 h 1950394"/>
                <a:gd name="connsiteX5" fmla="*/ 1295590 w 13530543"/>
                <a:gd name="connsiteY5" fmla="*/ 1440031 h 1950394"/>
                <a:gd name="connsiteX6" fmla="*/ 1439544 w 13530543"/>
                <a:gd name="connsiteY6" fmla="*/ 1296028 h 1950394"/>
                <a:gd name="connsiteX7" fmla="*/ 1583499 w 13530543"/>
                <a:gd name="connsiteY7" fmla="*/ 1368030 h 1950394"/>
                <a:gd name="connsiteX8" fmla="*/ 2015362 w 13530543"/>
                <a:gd name="connsiteY8" fmla="*/ 1152025 h 1950394"/>
                <a:gd name="connsiteX9" fmla="*/ 2159317 w 13530543"/>
                <a:gd name="connsiteY9" fmla="*/ 1152025 h 1950394"/>
                <a:gd name="connsiteX10" fmla="*/ 2375248 w 13530543"/>
                <a:gd name="connsiteY10" fmla="*/ 1080023 h 1950394"/>
                <a:gd name="connsiteX11" fmla="*/ 2591180 w 13530543"/>
                <a:gd name="connsiteY11" fmla="*/ 1080023 h 1950394"/>
                <a:gd name="connsiteX12" fmla="*/ 3023043 w 13530543"/>
                <a:gd name="connsiteY12" fmla="*/ 785804 h 1950394"/>
                <a:gd name="connsiteX13" fmla="*/ 4606542 w 13530543"/>
                <a:gd name="connsiteY13" fmla="*/ 144003 h 1950394"/>
                <a:gd name="connsiteX14" fmla="*/ 5542246 w 13530543"/>
                <a:gd name="connsiteY14" fmla="*/ 0 h 1950394"/>
                <a:gd name="connsiteX15" fmla="*/ 7485631 w 13530543"/>
                <a:gd name="connsiteY15" fmla="*/ 792017 h 1950394"/>
                <a:gd name="connsiteX16" fmla="*/ 13530543 w 13530543"/>
                <a:gd name="connsiteY16" fmla="*/ 1950394 h 1950394"/>
                <a:gd name="connsiteX17" fmla="*/ 7485631 w 13530543"/>
                <a:gd name="connsiteY17" fmla="*/ 1944042 h 1950394"/>
                <a:gd name="connsiteX0" fmla="*/ 7485631 w 15329734"/>
                <a:gd name="connsiteY0" fmla="*/ 1944042 h 1950394"/>
                <a:gd name="connsiteX1" fmla="*/ 0 w 15329734"/>
                <a:gd name="connsiteY1" fmla="*/ 1944042 h 1950394"/>
                <a:gd name="connsiteX2" fmla="*/ 0 w 15329734"/>
                <a:gd name="connsiteY2" fmla="*/ 1872040 h 1950394"/>
                <a:gd name="connsiteX3" fmla="*/ 719772 w 15329734"/>
                <a:gd name="connsiteY3" fmla="*/ 1656036 h 1950394"/>
                <a:gd name="connsiteX4" fmla="*/ 1151636 w 15329734"/>
                <a:gd name="connsiteY4" fmla="*/ 1368030 h 1950394"/>
                <a:gd name="connsiteX5" fmla="*/ 1295590 w 15329734"/>
                <a:gd name="connsiteY5" fmla="*/ 1440031 h 1950394"/>
                <a:gd name="connsiteX6" fmla="*/ 1439544 w 15329734"/>
                <a:gd name="connsiteY6" fmla="*/ 1296028 h 1950394"/>
                <a:gd name="connsiteX7" fmla="*/ 1583499 w 15329734"/>
                <a:gd name="connsiteY7" fmla="*/ 1368030 h 1950394"/>
                <a:gd name="connsiteX8" fmla="*/ 2015362 w 15329734"/>
                <a:gd name="connsiteY8" fmla="*/ 1152025 h 1950394"/>
                <a:gd name="connsiteX9" fmla="*/ 2159317 w 15329734"/>
                <a:gd name="connsiteY9" fmla="*/ 1152025 h 1950394"/>
                <a:gd name="connsiteX10" fmla="*/ 2375248 w 15329734"/>
                <a:gd name="connsiteY10" fmla="*/ 1080023 h 1950394"/>
                <a:gd name="connsiteX11" fmla="*/ 2591180 w 15329734"/>
                <a:gd name="connsiteY11" fmla="*/ 1080023 h 1950394"/>
                <a:gd name="connsiteX12" fmla="*/ 3023043 w 15329734"/>
                <a:gd name="connsiteY12" fmla="*/ 785804 h 1950394"/>
                <a:gd name="connsiteX13" fmla="*/ 4606542 w 15329734"/>
                <a:gd name="connsiteY13" fmla="*/ 144003 h 1950394"/>
                <a:gd name="connsiteX14" fmla="*/ 5542246 w 15329734"/>
                <a:gd name="connsiteY14" fmla="*/ 0 h 1950394"/>
                <a:gd name="connsiteX15" fmla="*/ 7485631 w 15329734"/>
                <a:gd name="connsiteY15" fmla="*/ 792017 h 1950394"/>
                <a:gd name="connsiteX16" fmla="*/ 15329734 w 15329734"/>
                <a:gd name="connsiteY16" fmla="*/ 1950394 h 1950394"/>
                <a:gd name="connsiteX17" fmla="*/ 7485631 w 15329734"/>
                <a:gd name="connsiteY17"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7485631 w 12738898"/>
                <a:gd name="connsiteY15" fmla="*/ 792017 h 1950394"/>
                <a:gd name="connsiteX16" fmla="*/ 12738898 w 12738898"/>
                <a:gd name="connsiteY16" fmla="*/ 1950394 h 1950394"/>
                <a:gd name="connsiteX17" fmla="*/ 7485631 w 12738898"/>
                <a:gd name="connsiteY17"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7485631 w 12738898"/>
                <a:gd name="connsiteY15" fmla="*/ 792017 h 1950394"/>
                <a:gd name="connsiteX16" fmla="*/ 9932158 w 12738898"/>
                <a:gd name="connsiteY16" fmla="*/ 1887561 h 1950394"/>
                <a:gd name="connsiteX17" fmla="*/ 12738898 w 12738898"/>
                <a:gd name="connsiteY17" fmla="*/ 1950394 h 1950394"/>
                <a:gd name="connsiteX18" fmla="*/ 7485631 w 12738898"/>
                <a:gd name="connsiteY18"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7485631 w 12738898"/>
                <a:gd name="connsiteY15" fmla="*/ 792017 h 1950394"/>
                <a:gd name="connsiteX16" fmla="*/ 10148062 w 12738898"/>
                <a:gd name="connsiteY16" fmla="*/ 1887561 h 1950394"/>
                <a:gd name="connsiteX17" fmla="*/ 12738898 w 12738898"/>
                <a:gd name="connsiteY17" fmla="*/ 1950394 h 1950394"/>
                <a:gd name="connsiteX18" fmla="*/ 7485631 w 12738898"/>
                <a:gd name="connsiteY18"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7485631 w 12738898"/>
                <a:gd name="connsiteY15" fmla="*/ 792017 h 1950394"/>
                <a:gd name="connsiteX16" fmla="*/ 10004126 w 12738898"/>
                <a:gd name="connsiteY16" fmla="*/ 1887561 h 1950394"/>
                <a:gd name="connsiteX17" fmla="*/ 12738898 w 12738898"/>
                <a:gd name="connsiteY17" fmla="*/ 1950394 h 1950394"/>
                <a:gd name="connsiteX18" fmla="*/ 7485631 w 12738898"/>
                <a:gd name="connsiteY18"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7485631 w 12738898"/>
                <a:gd name="connsiteY15" fmla="*/ 792017 h 1950394"/>
                <a:gd name="connsiteX16" fmla="*/ 10076094 w 12738898"/>
                <a:gd name="connsiteY16" fmla="*/ 1887561 h 1950394"/>
                <a:gd name="connsiteX17" fmla="*/ 12738898 w 12738898"/>
                <a:gd name="connsiteY17" fmla="*/ 1950394 h 1950394"/>
                <a:gd name="connsiteX18" fmla="*/ 7485631 w 12738898"/>
                <a:gd name="connsiteY18"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7485631 w 12738898"/>
                <a:gd name="connsiteY15" fmla="*/ 792017 h 1950394"/>
                <a:gd name="connsiteX16" fmla="*/ 10148062 w 12738898"/>
                <a:gd name="connsiteY16" fmla="*/ 1887561 h 1950394"/>
                <a:gd name="connsiteX17" fmla="*/ 12738898 w 12738898"/>
                <a:gd name="connsiteY17" fmla="*/ 1950394 h 1950394"/>
                <a:gd name="connsiteX18" fmla="*/ 7485631 w 12738898"/>
                <a:gd name="connsiteY18" fmla="*/ 1944042 h 1950394"/>
                <a:gd name="connsiteX0" fmla="*/ 7485631 w 12738898"/>
                <a:gd name="connsiteY0" fmla="*/ 1944042 h 1950394"/>
                <a:gd name="connsiteX1" fmla="*/ 0 w 12738898"/>
                <a:gd name="connsiteY1" fmla="*/ 1944042 h 1950394"/>
                <a:gd name="connsiteX2" fmla="*/ 0 w 12738898"/>
                <a:gd name="connsiteY2" fmla="*/ 1872040 h 1950394"/>
                <a:gd name="connsiteX3" fmla="*/ 719772 w 12738898"/>
                <a:gd name="connsiteY3" fmla="*/ 1656036 h 1950394"/>
                <a:gd name="connsiteX4" fmla="*/ 1151636 w 12738898"/>
                <a:gd name="connsiteY4" fmla="*/ 1368030 h 1950394"/>
                <a:gd name="connsiteX5" fmla="*/ 1295590 w 12738898"/>
                <a:gd name="connsiteY5" fmla="*/ 1440031 h 1950394"/>
                <a:gd name="connsiteX6" fmla="*/ 1439544 w 12738898"/>
                <a:gd name="connsiteY6" fmla="*/ 1296028 h 1950394"/>
                <a:gd name="connsiteX7" fmla="*/ 1583499 w 12738898"/>
                <a:gd name="connsiteY7" fmla="*/ 1368030 h 1950394"/>
                <a:gd name="connsiteX8" fmla="*/ 2015362 w 12738898"/>
                <a:gd name="connsiteY8" fmla="*/ 1152025 h 1950394"/>
                <a:gd name="connsiteX9" fmla="*/ 2159317 w 12738898"/>
                <a:gd name="connsiteY9" fmla="*/ 1152025 h 1950394"/>
                <a:gd name="connsiteX10" fmla="*/ 2375248 w 12738898"/>
                <a:gd name="connsiteY10" fmla="*/ 1080023 h 1950394"/>
                <a:gd name="connsiteX11" fmla="*/ 2591180 w 12738898"/>
                <a:gd name="connsiteY11" fmla="*/ 1080023 h 1950394"/>
                <a:gd name="connsiteX12" fmla="*/ 3023043 w 12738898"/>
                <a:gd name="connsiteY12" fmla="*/ 785804 h 1950394"/>
                <a:gd name="connsiteX13" fmla="*/ 4606542 w 12738898"/>
                <a:gd name="connsiteY13" fmla="*/ 144003 h 1950394"/>
                <a:gd name="connsiteX14" fmla="*/ 5542246 w 12738898"/>
                <a:gd name="connsiteY14" fmla="*/ 0 h 1950394"/>
                <a:gd name="connsiteX15" fmla="*/ 10148062 w 12738898"/>
                <a:gd name="connsiteY15" fmla="*/ 1887561 h 1950394"/>
                <a:gd name="connsiteX16" fmla="*/ 12738898 w 12738898"/>
                <a:gd name="connsiteY16" fmla="*/ 1950394 h 1950394"/>
                <a:gd name="connsiteX17" fmla="*/ 7485631 w 12738898"/>
                <a:gd name="connsiteY17" fmla="*/ 1944042 h 1950394"/>
                <a:gd name="connsiteX0" fmla="*/ 7485631 w 12379060"/>
                <a:gd name="connsiteY0" fmla="*/ 1944042 h 1950394"/>
                <a:gd name="connsiteX1" fmla="*/ 0 w 12379060"/>
                <a:gd name="connsiteY1" fmla="*/ 1944042 h 1950394"/>
                <a:gd name="connsiteX2" fmla="*/ 0 w 12379060"/>
                <a:gd name="connsiteY2" fmla="*/ 1872040 h 1950394"/>
                <a:gd name="connsiteX3" fmla="*/ 719772 w 12379060"/>
                <a:gd name="connsiteY3" fmla="*/ 1656036 h 1950394"/>
                <a:gd name="connsiteX4" fmla="*/ 1151636 w 12379060"/>
                <a:gd name="connsiteY4" fmla="*/ 1368030 h 1950394"/>
                <a:gd name="connsiteX5" fmla="*/ 1295590 w 12379060"/>
                <a:gd name="connsiteY5" fmla="*/ 1440031 h 1950394"/>
                <a:gd name="connsiteX6" fmla="*/ 1439544 w 12379060"/>
                <a:gd name="connsiteY6" fmla="*/ 1296028 h 1950394"/>
                <a:gd name="connsiteX7" fmla="*/ 1583499 w 12379060"/>
                <a:gd name="connsiteY7" fmla="*/ 1368030 h 1950394"/>
                <a:gd name="connsiteX8" fmla="*/ 2015362 w 12379060"/>
                <a:gd name="connsiteY8" fmla="*/ 1152025 h 1950394"/>
                <a:gd name="connsiteX9" fmla="*/ 2159317 w 12379060"/>
                <a:gd name="connsiteY9" fmla="*/ 1152025 h 1950394"/>
                <a:gd name="connsiteX10" fmla="*/ 2375248 w 12379060"/>
                <a:gd name="connsiteY10" fmla="*/ 1080023 h 1950394"/>
                <a:gd name="connsiteX11" fmla="*/ 2591180 w 12379060"/>
                <a:gd name="connsiteY11" fmla="*/ 1080023 h 1950394"/>
                <a:gd name="connsiteX12" fmla="*/ 3023043 w 12379060"/>
                <a:gd name="connsiteY12" fmla="*/ 785804 h 1950394"/>
                <a:gd name="connsiteX13" fmla="*/ 4606542 w 12379060"/>
                <a:gd name="connsiteY13" fmla="*/ 144003 h 1950394"/>
                <a:gd name="connsiteX14" fmla="*/ 5542246 w 12379060"/>
                <a:gd name="connsiteY14" fmla="*/ 0 h 1950394"/>
                <a:gd name="connsiteX15" fmla="*/ 10148062 w 12379060"/>
                <a:gd name="connsiteY15" fmla="*/ 1887561 h 1950394"/>
                <a:gd name="connsiteX16" fmla="*/ 12379060 w 12379060"/>
                <a:gd name="connsiteY16" fmla="*/ 1950394 h 1950394"/>
                <a:gd name="connsiteX17" fmla="*/ 7485631 w 12379060"/>
                <a:gd name="connsiteY17" fmla="*/ 1944042 h 1950394"/>
                <a:gd name="connsiteX0" fmla="*/ 7485631 w 12451028"/>
                <a:gd name="connsiteY0" fmla="*/ 1944042 h 1950394"/>
                <a:gd name="connsiteX1" fmla="*/ 0 w 12451028"/>
                <a:gd name="connsiteY1" fmla="*/ 1944042 h 1950394"/>
                <a:gd name="connsiteX2" fmla="*/ 0 w 12451028"/>
                <a:gd name="connsiteY2" fmla="*/ 1872040 h 1950394"/>
                <a:gd name="connsiteX3" fmla="*/ 719772 w 12451028"/>
                <a:gd name="connsiteY3" fmla="*/ 1656036 h 1950394"/>
                <a:gd name="connsiteX4" fmla="*/ 1151636 w 12451028"/>
                <a:gd name="connsiteY4" fmla="*/ 1368030 h 1950394"/>
                <a:gd name="connsiteX5" fmla="*/ 1295590 w 12451028"/>
                <a:gd name="connsiteY5" fmla="*/ 1440031 h 1950394"/>
                <a:gd name="connsiteX6" fmla="*/ 1439544 w 12451028"/>
                <a:gd name="connsiteY6" fmla="*/ 1296028 h 1950394"/>
                <a:gd name="connsiteX7" fmla="*/ 1583499 w 12451028"/>
                <a:gd name="connsiteY7" fmla="*/ 1368030 h 1950394"/>
                <a:gd name="connsiteX8" fmla="*/ 2015362 w 12451028"/>
                <a:gd name="connsiteY8" fmla="*/ 1152025 h 1950394"/>
                <a:gd name="connsiteX9" fmla="*/ 2159317 w 12451028"/>
                <a:gd name="connsiteY9" fmla="*/ 1152025 h 1950394"/>
                <a:gd name="connsiteX10" fmla="*/ 2375248 w 12451028"/>
                <a:gd name="connsiteY10" fmla="*/ 1080023 h 1950394"/>
                <a:gd name="connsiteX11" fmla="*/ 2591180 w 12451028"/>
                <a:gd name="connsiteY11" fmla="*/ 1080023 h 1950394"/>
                <a:gd name="connsiteX12" fmla="*/ 3023043 w 12451028"/>
                <a:gd name="connsiteY12" fmla="*/ 785804 h 1950394"/>
                <a:gd name="connsiteX13" fmla="*/ 4606542 w 12451028"/>
                <a:gd name="connsiteY13" fmla="*/ 144003 h 1950394"/>
                <a:gd name="connsiteX14" fmla="*/ 5542246 w 12451028"/>
                <a:gd name="connsiteY14" fmla="*/ 0 h 1950394"/>
                <a:gd name="connsiteX15" fmla="*/ 10148062 w 12451028"/>
                <a:gd name="connsiteY15" fmla="*/ 1887561 h 1950394"/>
                <a:gd name="connsiteX16" fmla="*/ 12451028 w 12451028"/>
                <a:gd name="connsiteY16" fmla="*/ 1950394 h 1950394"/>
                <a:gd name="connsiteX17" fmla="*/ 7485631 w 12451028"/>
                <a:gd name="connsiteY17" fmla="*/ 1944042 h 1950394"/>
                <a:gd name="connsiteX0" fmla="*/ 7485631 w 12594963"/>
                <a:gd name="connsiteY0" fmla="*/ 1944042 h 1950394"/>
                <a:gd name="connsiteX1" fmla="*/ 0 w 12594963"/>
                <a:gd name="connsiteY1" fmla="*/ 1944042 h 1950394"/>
                <a:gd name="connsiteX2" fmla="*/ 0 w 12594963"/>
                <a:gd name="connsiteY2" fmla="*/ 1872040 h 1950394"/>
                <a:gd name="connsiteX3" fmla="*/ 719772 w 12594963"/>
                <a:gd name="connsiteY3" fmla="*/ 1656036 h 1950394"/>
                <a:gd name="connsiteX4" fmla="*/ 1151636 w 12594963"/>
                <a:gd name="connsiteY4" fmla="*/ 1368030 h 1950394"/>
                <a:gd name="connsiteX5" fmla="*/ 1295590 w 12594963"/>
                <a:gd name="connsiteY5" fmla="*/ 1440031 h 1950394"/>
                <a:gd name="connsiteX6" fmla="*/ 1439544 w 12594963"/>
                <a:gd name="connsiteY6" fmla="*/ 1296028 h 1950394"/>
                <a:gd name="connsiteX7" fmla="*/ 1583499 w 12594963"/>
                <a:gd name="connsiteY7" fmla="*/ 1368030 h 1950394"/>
                <a:gd name="connsiteX8" fmla="*/ 2015362 w 12594963"/>
                <a:gd name="connsiteY8" fmla="*/ 1152025 h 1950394"/>
                <a:gd name="connsiteX9" fmla="*/ 2159317 w 12594963"/>
                <a:gd name="connsiteY9" fmla="*/ 1152025 h 1950394"/>
                <a:gd name="connsiteX10" fmla="*/ 2375248 w 12594963"/>
                <a:gd name="connsiteY10" fmla="*/ 1080023 h 1950394"/>
                <a:gd name="connsiteX11" fmla="*/ 2591180 w 12594963"/>
                <a:gd name="connsiteY11" fmla="*/ 1080023 h 1950394"/>
                <a:gd name="connsiteX12" fmla="*/ 3023043 w 12594963"/>
                <a:gd name="connsiteY12" fmla="*/ 785804 h 1950394"/>
                <a:gd name="connsiteX13" fmla="*/ 4606542 w 12594963"/>
                <a:gd name="connsiteY13" fmla="*/ 144003 h 1950394"/>
                <a:gd name="connsiteX14" fmla="*/ 5542246 w 12594963"/>
                <a:gd name="connsiteY14" fmla="*/ 0 h 1950394"/>
                <a:gd name="connsiteX15" fmla="*/ 10148062 w 12594963"/>
                <a:gd name="connsiteY15" fmla="*/ 1887561 h 1950394"/>
                <a:gd name="connsiteX16" fmla="*/ 12594963 w 12594963"/>
                <a:gd name="connsiteY16" fmla="*/ 1950394 h 1950394"/>
                <a:gd name="connsiteX17" fmla="*/ 7485631 w 12594963"/>
                <a:gd name="connsiteY17" fmla="*/ 1944042 h 1950394"/>
                <a:gd name="connsiteX0" fmla="*/ 7485631 w 12522995"/>
                <a:gd name="connsiteY0" fmla="*/ 1944042 h 1950394"/>
                <a:gd name="connsiteX1" fmla="*/ 0 w 12522995"/>
                <a:gd name="connsiteY1" fmla="*/ 1944042 h 1950394"/>
                <a:gd name="connsiteX2" fmla="*/ 0 w 12522995"/>
                <a:gd name="connsiteY2" fmla="*/ 1872040 h 1950394"/>
                <a:gd name="connsiteX3" fmla="*/ 719772 w 12522995"/>
                <a:gd name="connsiteY3" fmla="*/ 1656036 h 1950394"/>
                <a:gd name="connsiteX4" fmla="*/ 1151636 w 12522995"/>
                <a:gd name="connsiteY4" fmla="*/ 1368030 h 1950394"/>
                <a:gd name="connsiteX5" fmla="*/ 1295590 w 12522995"/>
                <a:gd name="connsiteY5" fmla="*/ 1440031 h 1950394"/>
                <a:gd name="connsiteX6" fmla="*/ 1439544 w 12522995"/>
                <a:gd name="connsiteY6" fmla="*/ 1296028 h 1950394"/>
                <a:gd name="connsiteX7" fmla="*/ 1583499 w 12522995"/>
                <a:gd name="connsiteY7" fmla="*/ 1368030 h 1950394"/>
                <a:gd name="connsiteX8" fmla="*/ 2015362 w 12522995"/>
                <a:gd name="connsiteY8" fmla="*/ 1152025 h 1950394"/>
                <a:gd name="connsiteX9" fmla="*/ 2159317 w 12522995"/>
                <a:gd name="connsiteY9" fmla="*/ 1152025 h 1950394"/>
                <a:gd name="connsiteX10" fmla="*/ 2375248 w 12522995"/>
                <a:gd name="connsiteY10" fmla="*/ 1080023 h 1950394"/>
                <a:gd name="connsiteX11" fmla="*/ 2591180 w 12522995"/>
                <a:gd name="connsiteY11" fmla="*/ 1080023 h 1950394"/>
                <a:gd name="connsiteX12" fmla="*/ 3023043 w 12522995"/>
                <a:gd name="connsiteY12" fmla="*/ 785804 h 1950394"/>
                <a:gd name="connsiteX13" fmla="*/ 4606542 w 12522995"/>
                <a:gd name="connsiteY13" fmla="*/ 144003 h 1950394"/>
                <a:gd name="connsiteX14" fmla="*/ 5542246 w 12522995"/>
                <a:gd name="connsiteY14" fmla="*/ 0 h 1950394"/>
                <a:gd name="connsiteX15" fmla="*/ 10148062 w 12522995"/>
                <a:gd name="connsiteY15" fmla="*/ 1887561 h 1950394"/>
                <a:gd name="connsiteX16" fmla="*/ 12522995 w 12522995"/>
                <a:gd name="connsiteY16" fmla="*/ 1950394 h 1950394"/>
                <a:gd name="connsiteX17" fmla="*/ 7485631 w 12522995"/>
                <a:gd name="connsiteY17" fmla="*/ 1944042 h 1950394"/>
                <a:gd name="connsiteX0" fmla="*/ 7485631 w 10512307"/>
                <a:gd name="connsiteY0" fmla="*/ 1944042 h 1944042"/>
                <a:gd name="connsiteX1" fmla="*/ 0 w 10512307"/>
                <a:gd name="connsiteY1" fmla="*/ 1944042 h 1944042"/>
                <a:gd name="connsiteX2" fmla="*/ 0 w 10512307"/>
                <a:gd name="connsiteY2" fmla="*/ 1872040 h 1944042"/>
                <a:gd name="connsiteX3" fmla="*/ 719772 w 10512307"/>
                <a:gd name="connsiteY3" fmla="*/ 1656036 h 1944042"/>
                <a:gd name="connsiteX4" fmla="*/ 1151636 w 10512307"/>
                <a:gd name="connsiteY4" fmla="*/ 1368030 h 1944042"/>
                <a:gd name="connsiteX5" fmla="*/ 1295590 w 10512307"/>
                <a:gd name="connsiteY5" fmla="*/ 1440031 h 1944042"/>
                <a:gd name="connsiteX6" fmla="*/ 1439544 w 10512307"/>
                <a:gd name="connsiteY6" fmla="*/ 1296028 h 1944042"/>
                <a:gd name="connsiteX7" fmla="*/ 1583499 w 10512307"/>
                <a:gd name="connsiteY7" fmla="*/ 1368030 h 1944042"/>
                <a:gd name="connsiteX8" fmla="*/ 2015362 w 10512307"/>
                <a:gd name="connsiteY8" fmla="*/ 1152025 h 1944042"/>
                <a:gd name="connsiteX9" fmla="*/ 2159317 w 10512307"/>
                <a:gd name="connsiteY9" fmla="*/ 1152025 h 1944042"/>
                <a:gd name="connsiteX10" fmla="*/ 2375248 w 10512307"/>
                <a:gd name="connsiteY10" fmla="*/ 1080023 h 1944042"/>
                <a:gd name="connsiteX11" fmla="*/ 2591180 w 10512307"/>
                <a:gd name="connsiteY11" fmla="*/ 1080023 h 1944042"/>
                <a:gd name="connsiteX12" fmla="*/ 3023043 w 10512307"/>
                <a:gd name="connsiteY12" fmla="*/ 785804 h 1944042"/>
                <a:gd name="connsiteX13" fmla="*/ 4606542 w 10512307"/>
                <a:gd name="connsiteY13" fmla="*/ 144003 h 1944042"/>
                <a:gd name="connsiteX14" fmla="*/ 5542246 w 10512307"/>
                <a:gd name="connsiteY14" fmla="*/ 0 h 1944042"/>
                <a:gd name="connsiteX15" fmla="*/ 10148062 w 10512307"/>
                <a:gd name="connsiteY15" fmla="*/ 1887561 h 1944042"/>
                <a:gd name="connsiteX16" fmla="*/ 10512307 w 10512307"/>
                <a:gd name="connsiteY16" fmla="*/ 1933993 h 1944042"/>
                <a:gd name="connsiteX17" fmla="*/ 7485631 w 10512307"/>
                <a:gd name="connsiteY17" fmla="*/ 1944042 h 1944042"/>
                <a:gd name="connsiteX0" fmla="*/ 7485631 w 10541596"/>
                <a:gd name="connsiteY0" fmla="*/ 1944042 h 1948774"/>
                <a:gd name="connsiteX1" fmla="*/ 0 w 10541596"/>
                <a:gd name="connsiteY1" fmla="*/ 1944042 h 1948774"/>
                <a:gd name="connsiteX2" fmla="*/ 0 w 10541596"/>
                <a:gd name="connsiteY2" fmla="*/ 1872040 h 1948774"/>
                <a:gd name="connsiteX3" fmla="*/ 719772 w 10541596"/>
                <a:gd name="connsiteY3" fmla="*/ 1656036 h 1948774"/>
                <a:gd name="connsiteX4" fmla="*/ 1151636 w 10541596"/>
                <a:gd name="connsiteY4" fmla="*/ 1368030 h 1948774"/>
                <a:gd name="connsiteX5" fmla="*/ 1295590 w 10541596"/>
                <a:gd name="connsiteY5" fmla="*/ 1440031 h 1948774"/>
                <a:gd name="connsiteX6" fmla="*/ 1439544 w 10541596"/>
                <a:gd name="connsiteY6" fmla="*/ 1296028 h 1948774"/>
                <a:gd name="connsiteX7" fmla="*/ 1583499 w 10541596"/>
                <a:gd name="connsiteY7" fmla="*/ 1368030 h 1948774"/>
                <a:gd name="connsiteX8" fmla="*/ 2015362 w 10541596"/>
                <a:gd name="connsiteY8" fmla="*/ 1152025 h 1948774"/>
                <a:gd name="connsiteX9" fmla="*/ 2159317 w 10541596"/>
                <a:gd name="connsiteY9" fmla="*/ 1152025 h 1948774"/>
                <a:gd name="connsiteX10" fmla="*/ 2375248 w 10541596"/>
                <a:gd name="connsiteY10" fmla="*/ 1080023 h 1948774"/>
                <a:gd name="connsiteX11" fmla="*/ 2591180 w 10541596"/>
                <a:gd name="connsiteY11" fmla="*/ 1080023 h 1948774"/>
                <a:gd name="connsiteX12" fmla="*/ 3023043 w 10541596"/>
                <a:gd name="connsiteY12" fmla="*/ 785804 h 1948774"/>
                <a:gd name="connsiteX13" fmla="*/ 4606542 w 10541596"/>
                <a:gd name="connsiteY13" fmla="*/ 144003 h 1948774"/>
                <a:gd name="connsiteX14" fmla="*/ 5542246 w 10541596"/>
                <a:gd name="connsiteY14" fmla="*/ 0 h 1948774"/>
                <a:gd name="connsiteX15" fmla="*/ 10148062 w 10541596"/>
                <a:gd name="connsiteY15" fmla="*/ 1887561 h 1948774"/>
                <a:gd name="connsiteX16" fmla="*/ 10541596 w 10541596"/>
                <a:gd name="connsiteY16" fmla="*/ 1948774 h 1948774"/>
                <a:gd name="connsiteX17" fmla="*/ 7485631 w 10541596"/>
                <a:gd name="connsiteY17" fmla="*/ 1944042 h 194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41596" h="1948774">
                  <a:moveTo>
                    <a:pt x="7485631" y="1944042"/>
                  </a:moveTo>
                  <a:lnTo>
                    <a:pt x="0" y="1944042"/>
                  </a:lnTo>
                  <a:lnTo>
                    <a:pt x="0" y="1872040"/>
                  </a:lnTo>
                  <a:lnTo>
                    <a:pt x="719772" y="1656036"/>
                  </a:lnTo>
                  <a:lnTo>
                    <a:pt x="1151636" y="1368030"/>
                  </a:lnTo>
                  <a:lnTo>
                    <a:pt x="1295590" y="1440031"/>
                  </a:lnTo>
                  <a:lnTo>
                    <a:pt x="1439544" y="1296028"/>
                  </a:lnTo>
                  <a:lnTo>
                    <a:pt x="1583499" y="1368030"/>
                  </a:lnTo>
                  <a:lnTo>
                    <a:pt x="2015362" y="1152025"/>
                  </a:lnTo>
                  <a:lnTo>
                    <a:pt x="2159317" y="1152025"/>
                  </a:lnTo>
                  <a:lnTo>
                    <a:pt x="2375248" y="1080023"/>
                  </a:lnTo>
                  <a:lnTo>
                    <a:pt x="2591180" y="1080023"/>
                  </a:lnTo>
                  <a:lnTo>
                    <a:pt x="3023043" y="785804"/>
                  </a:lnTo>
                  <a:cubicBezTo>
                    <a:pt x="3358937" y="629801"/>
                    <a:pt x="4165918" y="299959"/>
                    <a:pt x="4606542" y="144003"/>
                  </a:cubicBezTo>
                  <a:lnTo>
                    <a:pt x="5542246" y="0"/>
                  </a:lnTo>
                  <a:lnTo>
                    <a:pt x="10148062" y="1887561"/>
                  </a:lnTo>
                  <a:lnTo>
                    <a:pt x="10541596" y="1948774"/>
                  </a:lnTo>
                  <a:lnTo>
                    <a:pt x="7485631" y="19440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fr-FR">
                <a:solidFill>
                  <a:prstClr val="white"/>
                </a:solidFill>
                <a:latin typeface="Century Gothic" panose="020B0502020202020204" pitchFamily="34" charset="0"/>
              </a:endParaRPr>
            </a:p>
          </p:txBody>
        </p:sp>
      </p:grpSp>
      <p:grpSp>
        <p:nvGrpSpPr>
          <p:cNvPr id="15" name="Groupe 81">
            <a:extLst>
              <a:ext uri="{FF2B5EF4-FFF2-40B4-BE49-F238E27FC236}">
                <a16:creationId xmlns:a16="http://schemas.microsoft.com/office/drawing/2014/main" id="{B1CE21D2-6937-4C4E-BFF3-7CE90F0806D7}"/>
              </a:ext>
            </a:extLst>
          </p:cNvPr>
          <p:cNvGrpSpPr>
            <a:grpSpLocks/>
          </p:cNvGrpSpPr>
          <p:nvPr/>
        </p:nvGrpSpPr>
        <p:grpSpPr bwMode="auto">
          <a:xfrm>
            <a:off x="2046288" y="4438022"/>
            <a:ext cx="9866312" cy="1878013"/>
            <a:chOff x="1042988" y="4214848"/>
            <a:chExt cx="9865716" cy="1878448"/>
          </a:xfrm>
        </p:grpSpPr>
        <p:sp>
          <p:nvSpPr>
            <p:cNvPr id="16" name="Forme libre 10">
              <a:extLst>
                <a:ext uri="{FF2B5EF4-FFF2-40B4-BE49-F238E27FC236}">
                  <a16:creationId xmlns:a16="http://schemas.microsoft.com/office/drawing/2014/main" id="{CA73ABE4-35A8-4ED0-BCF0-968D4BB85E84}"/>
                </a:ext>
              </a:extLst>
            </p:cNvPr>
            <p:cNvSpPr/>
            <p:nvPr/>
          </p:nvSpPr>
          <p:spPr bwMode="auto">
            <a:xfrm>
              <a:off x="1042988" y="4214848"/>
              <a:ext cx="9865716" cy="1878448"/>
            </a:xfrm>
            <a:custGeom>
              <a:avLst/>
              <a:gdLst>
                <a:gd name="connsiteX0" fmla="*/ 173832 w 2331244"/>
                <a:gd name="connsiteY0" fmla="*/ 5938837 h 5967412"/>
                <a:gd name="connsiteX1" fmla="*/ 216694 w 2331244"/>
                <a:gd name="connsiteY1" fmla="*/ 2738437 h 5967412"/>
                <a:gd name="connsiteX2" fmla="*/ 2316957 w 2331244"/>
                <a:gd name="connsiteY2" fmla="*/ 538162 h 5967412"/>
                <a:gd name="connsiteX3" fmla="*/ 2331244 w 2331244"/>
                <a:gd name="connsiteY3" fmla="*/ 5967412 h 5967412"/>
                <a:gd name="connsiteX4" fmla="*/ 173832 w 2331244"/>
                <a:gd name="connsiteY4" fmla="*/ 5938837 h 5967412"/>
                <a:gd name="connsiteX0" fmla="*/ 198281 w 2355693"/>
                <a:gd name="connsiteY0" fmla="*/ 5938837 h 5967412"/>
                <a:gd name="connsiteX1" fmla="*/ 216694 w 2355693"/>
                <a:gd name="connsiteY1" fmla="*/ 1365721 h 5967412"/>
                <a:gd name="connsiteX2" fmla="*/ 2341406 w 2355693"/>
                <a:gd name="connsiteY2" fmla="*/ 538162 h 5967412"/>
                <a:gd name="connsiteX3" fmla="*/ 2355693 w 2355693"/>
                <a:gd name="connsiteY3" fmla="*/ 5967412 h 5967412"/>
                <a:gd name="connsiteX4" fmla="*/ 198281 w 2355693"/>
                <a:gd name="connsiteY4" fmla="*/ 5938837 h 5967412"/>
                <a:gd name="connsiteX0" fmla="*/ 0 w 2157412"/>
                <a:gd name="connsiteY0" fmla="*/ 5938837 h 5967412"/>
                <a:gd name="connsiteX1" fmla="*/ 18413 w 2157412"/>
                <a:gd name="connsiteY1" fmla="*/ 1365721 h 5967412"/>
                <a:gd name="connsiteX2" fmla="*/ 2143125 w 2157412"/>
                <a:gd name="connsiteY2" fmla="*/ 538162 h 5967412"/>
                <a:gd name="connsiteX3" fmla="*/ 2157412 w 2157412"/>
                <a:gd name="connsiteY3" fmla="*/ 5967412 h 5967412"/>
                <a:gd name="connsiteX4" fmla="*/ 0 w 2157412"/>
                <a:gd name="connsiteY4" fmla="*/ 5938837 h 5967412"/>
                <a:gd name="connsiteX0" fmla="*/ 0 w 2157412"/>
                <a:gd name="connsiteY0" fmla="*/ 5400675 h 5429250"/>
                <a:gd name="connsiteX1" fmla="*/ 18413 w 2157412"/>
                <a:gd name="connsiteY1" fmla="*/ 827559 h 5429250"/>
                <a:gd name="connsiteX2" fmla="*/ 2143125 w 2157412"/>
                <a:gd name="connsiteY2" fmla="*/ 0 h 5429250"/>
                <a:gd name="connsiteX3" fmla="*/ 2157412 w 2157412"/>
                <a:gd name="connsiteY3" fmla="*/ 5429250 h 5429250"/>
                <a:gd name="connsiteX4" fmla="*/ 0 w 2157412"/>
                <a:gd name="connsiteY4" fmla="*/ 5400675 h 5429250"/>
                <a:gd name="connsiteX0" fmla="*/ 366055 w 2145137"/>
                <a:gd name="connsiteY0" fmla="*/ 5076031 h 5429250"/>
                <a:gd name="connsiteX1" fmla="*/ 6138 w 2145137"/>
                <a:gd name="connsiteY1" fmla="*/ 827559 h 5429250"/>
                <a:gd name="connsiteX2" fmla="*/ 2130850 w 2145137"/>
                <a:gd name="connsiteY2" fmla="*/ 0 h 5429250"/>
                <a:gd name="connsiteX3" fmla="*/ 2145137 w 2145137"/>
                <a:gd name="connsiteY3" fmla="*/ 5429250 h 5429250"/>
                <a:gd name="connsiteX4" fmla="*/ 366055 w 2145137"/>
                <a:gd name="connsiteY4" fmla="*/ 5076031 h 5429250"/>
                <a:gd name="connsiteX0" fmla="*/ 6138 w 2145137"/>
                <a:gd name="connsiteY0" fmla="*/ 5436071 h 5436071"/>
                <a:gd name="connsiteX1" fmla="*/ 6138 w 2145137"/>
                <a:gd name="connsiteY1" fmla="*/ 827559 h 5436071"/>
                <a:gd name="connsiteX2" fmla="*/ 2130850 w 2145137"/>
                <a:gd name="connsiteY2" fmla="*/ 0 h 5436071"/>
                <a:gd name="connsiteX3" fmla="*/ 2145137 w 2145137"/>
                <a:gd name="connsiteY3" fmla="*/ 5429250 h 5436071"/>
                <a:gd name="connsiteX4" fmla="*/ 6138 w 2145137"/>
                <a:gd name="connsiteY4" fmla="*/ 5436071 h 5436071"/>
                <a:gd name="connsiteX0" fmla="*/ 6138 w 2130850"/>
                <a:gd name="connsiteY0" fmla="*/ 5436071 h 5436071"/>
                <a:gd name="connsiteX1" fmla="*/ 6138 w 2130850"/>
                <a:gd name="connsiteY1" fmla="*/ 827559 h 5436071"/>
                <a:gd name="connsiteX2" fmla="*/ 2130850 w 2130850"/>
                <a:gd name="connsiteY2" fmla="*/ 0 h 5436071"/>
                <a:gd name="connsiteX3" fmla="*/ 2021676 w 2130850"/>
                <a:gd name="connsiteY3" fmla="*/ 4932015 h 5436071"/>
                <a:gd name="connsiteX4" fmla="*/ 6138 w 2130850"/>
                <a:gd name="connsiteY4" fmla="*/ 5436071 h 5436071"/>
                <a:gd name="connsiteX0" fmla="*/ 6138 w 2165643"/>
                <a:gd name="connsiteY0" fmla="*/ 5436071 h 5436071"/>
                <a:gd name="connsiteX1" fmla="*/ 6138 w 2165643"/>
                <a:gd name="connsiteY1" fmla="*/ 827559 h 5436071"/>
                <a:gd name="connsiteX2" fmla="*/ 2130850 w 2165643"/>
                <a:gd name="connsiteY2" fmla="*/ 0 h 5436071"/>
                <a:gd name="connsiteX3" fmla="*/ 2165643 w 2165643"/>
                <a:gd name="connsiteY3" fmla="*/ 5436071 h 5436071"/>
                <a:gd name="connsiteX4" fmla="*/ 6138 w 2165643"/>
                <a:gd name="connsiteY4" fmla="*/ 5436071 h 5436071"/>
                <a:gd name="connsiteX0" fmla="*/ 6138 w 2165643"/>
                <a:gd name="connsiteY0" fmla="*/ 5184576 h 5184576"/>
                <a:gd name="connsiteX1" fmla="*/ 6138 w 2165643"/>
                <a:gd name="connsiteY1" fmla="*/ 576064 h 5184576"/>
                <a:gd name="connsiteX2" fmla="*/ 2165642 w 2165643"/>
                <a:gd name="connsiteY2" fmla="*/ 0 h 5184576"/>
                <a:gd name="connsiteX3" fmla="*/ 2165643 w 2165643"/>
                <a:gd name="connsiteY3" fmla="*/ 5184576 h 5184576"/>
                <a:gd name="connsiteX4" fmla="*/ 6138 w 2165643"/>
                <a:gd name="connsiteY4" fmla="*/ 5184576 h 5184576"/>
                <a:gd name="connsiteX0" fmla="*/ 6139 w 2165644"/>
                <a:gd name="connsiteY0" fmla="*/ 5184576 h 5184576"/>
                <a:gd name="connsiteX1" fmla="*/ 6138 w 2165644"/>
                <a:gd name="connsiteY1" fmla="*/ 648071 h 5184576"/>
                <a:gd name="connsiteX2" fmla="*/ 2165643 w 2165644"/>
                <a:gd name="connsiteY2" fmla="*/ 0 h 5184576"/>
                <a:gd name="connsiteX3" fmla="*/ 2165644 w 2165644"/>
                <a:gd name="connsiteY3" fmla="*/ 5184576 h 5184576"/>
                <a:gd name="connsiteX4" fmla="*/ 6139 w 2165644"/>
                <a:gd name="connsiteY4" fmla="*/ 5184576 h 5184576"/>
                <a:gd name="connsiteX0" fmla="*/ 6139 w 2165644"/>
                <a:gd name="connsiteY0" fmla="*/ 5256585 h 5256585"/>
                <a:gd name="connsiteX1" fmla="*/ 6138 w 2165644"/>
                <a:gd name="connsiteY1" fmla="*/ 720080 h 5256585"/>
                <a:gd name="connsiteX2" fmla="*/ 2165644 w 2165644"/>
                <a:gd name="connsiteY2" fmla="*/ 0 h 5256585"/>
                <a:gd name="connsiteX3" fmla="*/ 2165644 w 2165644"/>
                <a:gd name="connsiteY3" fmla="*/ 5256585 h 5256585"/>
                <a:gd name="connsiteX4" fmla="*/ 6139 w 2165644"/>
                <a:gd name="connsiteY4" fmla="*/ 5256585 h 5256585"/>
                <a:gd name="connsiteX0" fmla="*/ 78122 w 2237627"/>
                <a:gd name="connsiteY0" fmla="*/ 5256585 h 5256585"/>
                <a:gd name="connsiteX1" fmla="*/ 6138 w 2237627"/>
                <a:gd name="connsiteY1" fmla="*/ 720081 h 5256585"/>
                <a:gd name="connsiteX2" fmla="*/ 2237627 w 2237627"/>
                <a:gd name="connsiteY2" fmla="*/ 0 h 5256585"/>
                <a:gd name="connsiteX3" fmla="*/ 2237627 w 2237627"/>
                <a:gd name="connsiteY3" fmla="*/ 5256585 h 5256585"/>
                <a:gd name="connsiteX4" fmla="*/ 78122 w 2237627"/>
                <a:gd name="connsiteY4" fmla="*/ 5256585 h 5256585"/>
                <a:gd name="connsiteX0" fmla="*/ 6138 w 2237627"/>
                <a:gd name="connsiteY0" fmla="*/ 5256585 h 5256585"/>
                <a:gd name="connsiteX1" fmla="*/ 6138 w 2237627"/>
                <a:gd name="connsiteY1" fmla="*/ 720081 h 5256585"/>
                <a:gd name="connsiteX2" fmla="*/ 2237627 w 2237627"/>
                <a:gd name="connsiteY2" fmla="*/ 0 h 5256585"/>
                <a:gd name="connsiteX3" fmla="*/ 2237627 w 2237627"/>
                <a:gd name="connsiteY3" fmla="*/ 5256585 h 5256585"/>
                <a:gd name="connsiteX4" fmla="*/ 6138 w 2237627"/>
                <a:gd name="connsiteY4" fmla="*/ 5256585 h 5256585"/>
                <a:gd name="connsiteX0" fmla="*/ 12276 w 2243765"/>
                <a:gd name="connsiteY0" fmla="*/ 5256585 h 5256585"/>
                <a:gd name="connsiteX1" fmla="*/ 6138 w 2243765"/>
                <a:gd name="connsiteY1" fmla="*/ 2088232 h 5256585"/>
                <a:gd name="connsiteX2" fmla="*/ 2243765 w 2243765"/>
                <a:gd name="connsiteY2" fmla="*/ 0 h 5256585"/>
                <a:gd name="connsiteX3" fmla="*/ 2243765 w 2243765"/>
                <a:gd name="connsiteY3" fmla="*/ 5256585 h 5256585"/>
                <a:gd name="connsiteX4" fmla="*/ 12276 w 2243765"/>
                <a:gd name="connsiteY4" fmla="*/ 5256585 h 5256585"/>
                <a:gd name="connsiteX0" fmla="*/ 12276 w 2243765"/>
                <a:gd name="connsiteY0" fmla="*/ 3168353 h 3168353"/>
                <a:gd name="connsiteX1" fmla="*/ 6138 w 2243765"/>
                <a:gd name="connsiteY1" fmla="*/ 0 h 3168353"/>
                <a:gd name="connsiteX2" fmla="*/ 2021677 w 2243765"/>
                <a:gd name="connsiteY2" fmla="*/ 2160240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021677 w 2243765"/>
                <a:gd name="connsiteY2" fmla="*/ 2160240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237627 w 2243765"/>
                <a:gd name="connsiteY2" fmla="*/ 2232248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237627 w 2243765"/>
                <a:gd name="connsiteY2" fmla="*/ 3096344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165644 w 2243765"/>
                <a:gd name="connsiteY2" fmla="*/ 2448272 h 3168353"/>
                <a:gd name="connsiteX3" fmla="*/ 2237627 w 2243765"/>
                <a:gd name="connsiteY3" fmla="*/ 3096344 h 3168353"/>
                <a:gd name="connsiteX4" fmla="*/ 2243765 w 2243765"/>
                <a:gd name="connsiteY4" fmla="*/ 3168353 h 3168353"/>
                <a:gd name="connsiteX5" fmla="*/ 12276 w 2243765"/>
                <a:gd name="connsiteY5" fmla="*/ 3168353 h 3168353"/>
                <a:gd name="connsiteX0" fmla="*/ 12276 w 2243765"/>
                <a:gd name="connsiteY0" fmla="*/ 3168353 h 3168353"/>
                <a:gd name="connsiteX1" fmla="*/ 6138 w 2243765"/>
                <a:gd name="connsiteY1" fmla="*/ 0 h 3168353"/>
                <a:gd name="connsiteX2" fmla="*/ 1085891 w 2243765"/>
                <a:gd name="connsiteY2" fmla="*/ 2160240 h 3168353"/>
                <a:gd name="connsiteX3" fmla="*/ 2165644 w 2243765"/>
                <a:gd name="connsiteY3" fmla="*/ 2448272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168353 h 3168353"/>
                <a:gd name="connsiteX1" fmla="*/ 6138 w 2243765"/>
                <a:gd name="connsiteY1" fmla="*/ 0 h 3168353"/>
                <a:gd name="connsiteX2" fmla="*/ 1373825 w 2243765"/>
                <a:gd name="connsiteY2" fmla="*/ 2088232 h 3168353"/>
                <a:gd name="connsiteX3" fmla="*/ 2165644 w 2243765"/>
                <a:gd name="connsiteY3" fmla="*/ 2448272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348373 h 3348373"/>
                <a:gd name="connsiteX1" fmla="*/ 6138 w 2243765"/>
                <a:gd name="connsiteY1" fmla="*/ 180020 h 3348373"/>
                <a:gd name="connsiteX2" fmla="*/ 1373825 w 2243765"/>
                <a:gd name="connsiteY2" fmla="*/ 2268252 h 3348373"/>
                <a:gd name="connsiteX3" fmla="*/ 2165644 w 2243765"/>
                <a:gd name="connsiteY3" fmla="*/ 2628292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348373 h 3348373"/>
                <a:gd name="connsiteX1" fmla="*/ 6138 w 2243765"/>
                <a:gd name="connsiteY1" fmla="*/ 180020 h 3348373"/>
                <a:gd name="connsiteX2" fmla="*/ 1373825 w 2243765"/>
                <a:gd name="connsiteY2" fmla="*/ 2268252 h 3348373"/>
                <a:gd name="connsiteX3" fmla="*/ 2165644 w 2243765"/>
                <a:gd name="connsiteY3" fmla="*/ 2628292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348373 h 3348373"/>
                <a:gd name="connsiteX1" fmla="*/ 6138 w 2243765"/>
                <a:gd name="connsiteY1" fmla="*/ 180020 h 3348373"/>
                <a:gd name="connsiteX2" fmla="*/ 1373825 w 2243765"/>
                <a:gd name="connsiteY2" fmla="*/ 2268252 h 3348373"/>
                <a:gd name="connsiteX3" fmla="*/ 2237627 w 2243765"/>
                <a:gd name="connsiteY3" fmla="*/ 2916324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168353 h 3168353"/>
                <a:gd name="connsiteX1" fmla="*/ 6138 w 2243765"/>
                <a:gd name="connsiteY1" fmla="*/ 0 h 3168353"/>
                <a:gd name="connsiteX2" fmla="*/ 1373825 w 2243765"/>
                <a:gd name="connsiteY2" fmla="*/ 2088232 h 3168353"/>
                <a:gd name="connsiteX3" fmla="*/ 2237627 w 2243765"/>
                <a:gd name="connsiteY3" fmla="*/ 2736304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168353 h 3168353"/>
                <a:gd name="connsiteX1" fmla="*/ 6138 w 2243765"/>
                <a:gd name="connsiteY1" fmla="*/ 0 h 3168353"/>
                <a:gd name="connsiteX2" fmla="*/ 1373825 w 2243765"/>
                <a:gd name="connsiteY2" fmla="*/ 2088232 h 3168353"/>
                <a:gd name="connsiteX3" fmla="*/ 2237627 w 2243765"/>
                <a:gd name="connsiteY3" fmla="*/ 2736304 h 3168353"/>
                <a:gd name="connsiteX4" fmla="*/ 2243765 w 2243765"/>
                <a:gd name="connsiteY4" fmla="*/ 3168353 h 3168353"/>
                <a:gd name="connsiteX5" fmla="*/ 12276 w 2243765"/>
                <a:gd name="connsiteY5" fmla="*/ 3168353 h 3168353"/>
                <a:gd name="connsiteX0" fmla="*/ 2237627 w 2237627"/>
                <a:gd name="connsiteY0" fmla="*/ 3168353 h 3168353"/>
                <a:gd name="connsiteX1" fmla="*/ 0 w 2237627"/>
                <a:gd name="connsiteY1" fmla="*/ 0 h 3168353"/>
                <a:gd name="connsiteX2" fmla="*/ 1367687 w 2237627"/>
                <a:gd name="connsiteY2" fmla="*/ 2088232 h 3168353"/>
                <a:gd name="connsiteX3" fmla="*/ 2231489 w 2237627"/>
                <a:gd name="connsiteY3" fmla="*/ 2736304 h 3168353"/>
                <a:gd name="connsiteX4" fmla="*/ 2237627 w 2237627"/>
                <a:gd name="connsiteY4" fmla="*/ 3168353 h 3168353"/>
                <a:gd name="connsiteX0" fmla="*/ 7426126 w 7792851"/>
                <a:gd name="connsiteY0" fmla="*/ 1152079 h 1634691"/>
                <a:gd name="connsiteX1" fmla="*/ 0 w 7792851"/>
                <a:gd name="connsiteY1" fmla="*/ 1151781 h 1634691"/>
                <a:gd name="connsiteX2" fmla="*/ 6556186 w 7792851"/>
                <a:gd name="connsiteY2" fmla="*/ 71958 h 1634691"/>
                <a:gd name="connsiteX3" fmla="*/ 7419988 w 7792851"/>
                <a:gd name="connsiteY3" fmla="*/ 720030 h 1634691"/>
                <a:gd name="connsiteX4" fmla="*/ 7426126 w 7792851"/>
                <a:gd name="connsiteY4" fmla="*/ 1152079 h 1634691"/>
                <a:gd name="connsiteX0" fmla="*/ 8324008 w 8486797"/>
                <a:gd name="connsiteY0" fmla="*/ 1104078 h 1104079"/>
                <a:gd name="connsiteX1" fmla="*/ 897882 w 8486797"/>
                <a:gd name="connsiteY1" fmla="*/ 1103780 h 1104079"/>
                <a:gd name="connsiteX2" fmla="*/ 2121495 w 8486797"/>
                <a:gd name="connsiteY2" fmla="*/ 815774 h 1104079"/>
                <a:gd name="connsiteX3" fmla="*/ 7454068 w 8486797"/>
                <a:gd name="connsiteY3" fmla="*/ 23957 h 1104079"/>
                <a:gd name="connsiteX4" fmla="*/ 8317870 w 8486797"/>
                <a:gd name="connsiteY4" fmla="*/ 672029 h 1104079"/>
                <a:gd name="connsiteX5" fmla="*/ 8324008 w 8486797"/>
                <a:gd name="connsiteY5" fmla="*/ 1104078 h 1104079"/>
                <a:gd name="connsiteX0" fmla="*/ 8324008 w 9416706"/>
                <a:gd name="connsiteY0" fmla="*/ 1128172 h 1128172"/>
                <a:gd name="connsiteX1" fmla="*/ 897882 w 9416706"/>
                <a:gd name="connsiteY1" fmla="*/ 1127874 h 1128172"/>
                <a:gd name="connsiteX2" fmla="*/ 2121495 w 9416706"/>
                <a:gd name="connsiteY2" fmla="*/ 839868 h 1128172"/>
                <a:gd name="connsiteX3" fmla="*/ 7454068 w 9416706"/>
                <a:gd name="connsiteY3" fmla="*/ 48051 h 1128172"/>
                <a:gd name="connsiteX4" fmla="*/ 8324008 w 9416706"/>
                <a:gd name="connsiteY4" fmla="*/ 1128172 h 1128172"/>
                <a:gd name="connsiteX0" fmla="*/ 8324008 w 9416706"/>
                <a:gd name="connsiteY0" fmla="*/ 312304 h 312304"/>
                <a:gd name="connsiteX1" fmla="*/ 897882 w 9416706"/>
                <a:gd name="connsiteY1" fmla="*/ 312006 h 312304"/>
                <a:gd name="connsiteX2" fmla="*/ 2121495 w 9416706"/>
                <a:gd name="connsiteY2" fmla="*/ 24000 h 312304"/>
                <a:gd name="connsiteX3" fmla="*/ 3561039 w 9416706"/>
                <a:gd name="connsiteY3" fmla="*/ 168004 h 312304"/>
                <a:gd name="connsiteX4" fmla="*/ 8324008 w 9416706"/>
                <a:gd name="connsiteY4" fmla="*/ 312304 h 312304"/>
                <a:gd name="connsiteX0" fmla="*/ 8324008 w 9562804"/>
                <a:gd name="connsiteY0" fmla="*/ 312304 h 312304"/>
                <a:gd name="connsiteX1" fmla="*/ 897882 w 9562804"/>
                <a:gd name="connsiteY1" fmla="*/ 312006 h 312304"/>
                <a:gd name="connsiteX2" fmla="*/ 2121495 w 9562804"/>
                <a:gd name="connsiteY2" fmla="*/ 24000 h 312304"/>
                <a:gd name="connsiteX3" fmla="*/ 3561039 w 9562804"/>
                <a:gd name="connsiteY3" fmla="*/ 168004 h 312304"/>
                <a:gd name="connsiteX4" fmla="*/ 8311535 w 9562804"/>
                <a:gd name="connsiteY4" fmla="*/ 96003 h 312304"/>
                <a:gd name="connsiteX5" fmla="*/ 8324008 w 9562804"/>
                <a:gd name="connsiteY5" fmla="*/ 312304 h 312304"/>
                <a:gd name="connsiteX0" fmla="*/ 8324008 w 8324008"/>
                <a:gd name="connsiteY0" fmla="*/ 312304 h 312304"/>
                <a:gd name="connsiteX1" fmla="*/ 897882 w 8324008"/>
                <a:gd name="connsiteY1" fmla="*/ 312006 h 312304"/>
                <a:gd name="connsiteX2" fmla="*/ 2121495 w 8324008"/>
                <a:gd name="connsiteY2" fmla="*/ 24000 h 312304"/>
                <a:gd name="connsiteX3" fmla="*/ 3561039 w 8324008"/>
                <a:gd name="connsiteY3" fmla="*/ 168004 h 312304"/>
                <a:gd name="connsiteX4" fmla="*/ 8311535 w 8324008"/>
                <a:gd name="connsiteY4" fmla="*/ 96003 h 312304"/>
                <a:gd name="connsiteX5" fmla="*/ 8324008 w 8324008"/>
                <a:gd name="connsiteY5" fmla="*/ 312304 h 312304"/>
                <a:gd name="connsiteX0" fmla="*/ 8324008 w 8383513"/>
                <a:gd name="connsiteY0" fmla="*/ 312304 h 312304"/>
                <a:gd name="connsiteX1" fmla="*/ 897882 w 8383513"/>
                <a:gd name="connsiteY1" fmla="*/ 312006 h 312304"/>
                <a:gd name="connsiteX2" fmla="*/ 2121495 w 8383513"/>
                <a:gd name="connsiteY2" fmla="*/ 24000 h 312304"/>
                <a:gd name="connsiteX3" fmla="*/ 3561039 w 8383513"/>
                <a:gd name="connsiteY3" fmla="*/ 168004 h 312304"/>
                <a:gd name="connsiteX4" fmla="*/ 8383513 w 8383513"/>
                <a:gd name="connsiteY4" fmla="*/ 168004 h 312304"/>
                <a:gd name="connsiteX5" fmla="*/ 8324008 w 8383513"/>
                <a:gd name="connsiteY5" fmla="*/ 312304 h 312304"/>
                <a:gd name="connsiteX0" fmla="*/ 8324008 w 8324008"/>
                <a:gd name="connsiteY0" fmla="*/ 312304 h 312304"/>
                <a:gd name="connsiteX1" fmla="*/ 897882 w 8324008"/>
                <a:gd name="connsiteY1" fmla="*/ 312006 h 312304"/>
                <a:gd name="connsiteX2" fmla="*/ 2121495 w 8324008"/>
                <a:gd name="connsiteY2" fmla="*/ 24000 h 312304"/>
                <a:gd name="connsiteX3" fmla="*/ 3561039 w 8324008"/>
                <a:gd name="connsiteY3" fmla="*/ 168004 h 312304"/>
                <a:gd name="connsiteX4" fmla="*/ 8311536 w 8324008"/>
                <a:gd name="connsiteY4" fmla="*/ 168004 h 312304"/>
                <a:gd name="connsiteX5" fmla="*/ 8324008 w 8324008"/>
                <a:gd name="connsiteY5" fmla="*/ 312304 h 312304"/>
                <a:gd name="connsiteX0" fmla="*/ 8383513 w 8383513"/>
                <a:gd name="connsiteY0" fmla="*/ 312007 h 312007"/>
                <a:gd name="connsiteX1" fmla="*/ 897882 w 8383513"/>
                <a:gd name="connsiteY1" fmla="*/ 312006 h 312007"/>
                <a:gd name="connsiteX2" fmla="*/ 2121495 w 8383513"/>
                <a:gd name="connsiteY2" fmla="*/ 24000 h 312007"/>
                <a:gd name="connsiteX3" fmla="*/ 3561039 w 8383513"/>
                <a:gd name="connsiteY3" fmla="*/ 168004 h 312007"/>
                <a:gd name="connsiteX4" fmla="*/ 8311536 w 8383513"/>
                <a:gd name="connsiteY4" fmla="*/ 168004 h 312007"/>
                <a:gd name="connsiteX5" fmla="*/ 8383513 w 8383513"/>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444008 h 444008"/>
                <a:gd name="connsiteX1" fmla="*/ 897882 w 8311536"/>
                <a:gd name="connsiteY1" fmla="*/ 444007 h 444008"/>
                <a:gd name="connsiteX2" fmla="*/ 2121495 w 8311536"/>
                <a:gd name="connsiteY2" fmla="*/ 156001 h 444008"/>
                <a:gd name="connsiteX3" fmla="*/ 4136857 w 8311536"/>
                <a:gd name="connsiteY3" fmla="*/ 12000 h 444008"/>
                <a:gd name="connsiteX4" fmla="*/ 8311536 w 8311536"/>
                <a:gd name="connsiteY4" fmla="*/ 300005 h 444008"/>
                <a:gd name="connsiteX5" fmla="*/ 8311536 w 8311536"/>
                <a:gd name="connsiteY5" fmla="*/ 444008 h 444008"/>
                <a:gd name="connsiteX0" fmla="*/ 8311536 w 8311536"/>
                <a:gd name="connsiteY0" fmla="*/ 435064 h 435064"/>
                <a:gd name="connsiteX1" fmla="*/ 897882 w 8311536"/>
                <a:gd name="connsiteY1" fmla="*/ 435063 h 435064"/>
                <a:gd name="connsiteX2" fmla="*/ 2121495 w 8311536"/>
                <a:gd name="connsiteY2" fmla="*/ 147057 h 435064"/>
                <a:gd name="connsiteX3" fmla="*/ 4136857 w 8311536"/>
                <a:gd name="connsiteY3" fmla="*/ 3056 h 435064"/>
                <a:gd name="connsiteX4" fmla="*/ 6512105 w 8311536"/>
                <a:gd name="connsiteY4" fmla="*/ 291062 h 435064"/>
                <a:gd name="connsiteX5" fmla="*/ 8311536 w 8311536"/>
                <a:gd name="connsiteY5" fmla="*/ 291061 h 435064"/>
                <a:gd name="connsiteX6" fmla="*/ 8311536 w 8311536"/>
                <a:gd name="connsiteY6" fmla="*/ 435064 h 435064"/>
                <a:gd name="connsiteX0" fmla="*/ 8311536 w 8311536"/>
                <a:gd name="connsiteY0" fmla="*/ 435064 h 435064"/>
                <a:gd name="connsiteX1" fmla="*/ 897882 w 8311536"/>
                <a:gd name="connsiteY1" fmla="*/ 435063 h 435064"/>
                <a:gd name="connsiteX2" fmla="*/ 2121495 w 8311536"/>
                <a:gd name="connsiteY2" fmla="*/ 147057 h 435064"/>
                <a:gd name="connsiteX3" fmla="*/ 4136857 w 8311536"/>
                <a:gd name="connsiteY3" fmla="*/ 3056 h 435064"/>
                <a:gd name="connsiteX4" fmla="*/ 6440128 w 8311536"/>
                <a:gd name="connsiteY4" fmla="*/ 147058 h 435064"/>
                <a:gd name="connsiteX5" fmla="*/ 8311536 w 8311536"/>
                <a:gd name="connsiteY5" fmla="*/ 291061 h 435064"/>
                <a:gd name="connsiteX6" fmla="*/ 8311536 w 8311536"/>
                <a:gd name="connsiteY6" fmla="*/ 435064 h 435064"/>
                <a:gd name="connsiteX0" fmla="*/ 8311536 w 8311536"/>
                <a:gd name="connsiteY0" fmla="*/ 435064 h 435064"/>
                <a:gd name="connsiteX1" fmla="*/ 897882 w 8311536"/>
                <a:gd name="connsiteY1" fmla="*/ 435063 h 435064"/>
                <a:gd name="connsiteX2" fmla="*/ 2121495 w 8311536"/>
                <a:gd name="connsiteY2" fmla="*/ 147057 h 435064"/>
                <a:gd name="connsiteX3" fmla="*/ 4352789 w 8311536"/>
                <a:gd name="connsiteY3" fmla="*/ 3056 h 435064"/>
                <a:gd name="connsiteX4" fmla="*/ 6440128 w 8311536"/>
                <a:gd name="connsiteY4" fmla="*/ 147058 h 435064"/>
                <a:gd name="connsiteX5" fmla="*/ 8311536 w 8311536"/>
                <a:gd name="connsiteY5" fmla="*/ 291061 h 435064"/>
                <a:gd name="connsiteX6" fmla="*/ 8311536 w 8311536"/>
                <a:gd name="connsiteY6" fmla="*/ 435064 h 435064"/>
                <a:gd name="connsiteX0" fmla="*/ 8383513 w 8383513"/>
                <a:gd name="connsiteY0" fmla="*/ 435064 h 435064"/>
                <a:gd name="connsiteX1" fmla="*/ 897882 w 8383513"/>
                <a:gd name="connsiteY1" fmla="*/ 435064 h 435064"/>
                <a:gd name="connsiteX2" fmla="*/ 2193472 w 8383513"/>
                <a:gd name="connsiteY2" fmla="*/ 147057 h 435064"/>
                <a:gd name="connsiteX3" fmla="*/ 4424766 w 8383513"/>
                <a:gd name="connsiteY3" fmla="*/ 3056 h 435064"/>
                <a:gd name="connsiteX4" fmla="*/ 6512105 w 8383513"/>
                <a:gd name="connsiteY4" fmla="*/ 147058 h 435064"/>
                <a:gd name="connsiteX5" fmla="*/ 8383513 w 8383513"/>
                <a:gd name="connsiteY5" fmla="*/ 291061 h 435064"/>
                <a:gd name="connsiteX6" fmla="*/ 8383513 w 8383513"/>
                <a:gd name="connsiteY6" fmla="*/ 435064 h 435064"/>
                <a:gd name="connsiteX0" fmla="*/ 7485631 w 7485631"/>
                <a:gd name="connsiteY0" fmla="*/ 435064 h 435064"/>
                <a:gd name="connsiteX1" fmla="*/ 0 w 7485631"/>
                <a:gd name="connsiteY1" fmla="*/ 435064 h 435064"/>
                <a:gd name="connsiteX2" fmla="*/ 1295590 w 7485631"/>
                <a:gd name="connsiteY2" fmla="*/ 147057 h 435064"/>
                <a:gd name="connsiteX3" fmla="*/ 3526884 w 7485631"/>
                <a:gd name="connsiteY3" fmla="*/ 3056 h 435064"/>
                <a:gd name="connsiteX4" fmla="*/ 5614223 w 7485631"/>
                <a:gd name="connsiteY4" fmla="*/ 147058 h 435064"/>
                <a:gd name="connsiteX5" fmla="*/ 7485631 w 7485631"/>
                <a:gd name="connsiteY5" fmla="*/ 291061 h 435064"/>
                <a:gd name="connsiteX6" fmla="*/ 7485631 w 7485631"/>
                <a:gd name="connsiteY6" fmla="*/ 435064 h 435064"/>
                <a:gd name="connsiteX0" fmla="*/ 7485631 w 7485631"/>
                <a:gd name="connsiteY0" fmla="*/ 435064 h 435064"/>
                <a:gd name="connsiteX1" fmla="*/ 0 w 7485631"/>
                <a:gd name="connsiteY1" fmla="*/ 435064 h 435064"/>
                <a:gd name="connsiteX2" fmla="*/ 1151636 w 7485631"/>
                <a:gd name="connsiteY2" fmla="*/ 147058 h 435064"/>
                <a:gd name="connsiteX3" fmla="*/ 3526884 w 7485631"/>
                <a:gd name="connsiteY3" fmla="*/ 3056 h 435064"/>
                <a:gd name="connsiteX4" fmla="*/ 5614223 w 7485631"/>
                <a:gd name="connsiteY4" fmla="*/ 147058 h 435064"/>
                <a:gd name="connsiteX5" fmla="*/ 7485631 w 7485631"/>
                <a:gd name="connsiteY5" fmla="*/ 291061 h 435064"/>
                <a:gd name="connsiteX6" fmla="*/ 7485631 w 7485631"/>
                <a:gd name="connsiteY6" fmla="*/ 435064 h 435064"/>
                <a:gd name="connsiteX0" fmla="*/ 7485631 w 7485631"/>
                <a:gd name="connsiteY0" fmla="*/ 435064 h 435064"/>
                <a:gd name="connsiteX1" fmla="*/ 0 w 7485631"/>
                <a:gd name="connsiteY1" fmla="*/ 435064 h 435064"/>
                <a:gd name="connsiteX2" fmla="*/ 647795 w 7485631"/>
                <a:gd name="connsiteY2" fmla="*/ 291061 h 435064"/>
                <a:gd name="connsiteX3" fmla="*/ 1151636 w 7485631"/>
                <a:gd name="connsiteY3" fmla="*/ 147058 h 435064"/>
                <a:gd name="connsiteX4" fmla="*/ 3526884 w 7485631"/>
                <a:gd name="connsiteY4" fmla="*/ 3056 h 435064"/>
                <a:gd name="connsiteX5" fmla="*/ 5614223 w 7485631"/>
                <a:gd name="connsiteY5" fmla="*/ 147058 h 435064"/>
                <a:gd name="connsiteX6" fmla="*/ 7485631 w 7485631"/>
                <a:gd name="connsiteY6" fmla="*/ 291061 h 435064"/>
                <a:gd name="connsiteX7" fmla="*/ 7485631 w 7485631"/>
                <a:gd name="connsiteY7" fmla="*/ 435064 h 435064"/>
                <a:gd name="connsiteX0" fmla="*/ 7485631 w 7485631"/>
                <a:gd name="connsiteY0" fmla="*/ 435064 h 435064"/>
                <a:gd name="connsiteX1" fmla="*/ 0 w 7485631"/>
                <a:gd name="connsiteY1" fmla="*/ 435064 h 435064"/>
                <a:gd name="connsiteX2" fmla="*/ 719772 w 7485631"/>
                <a:gd name="connsiteY2" fmla="*/ 291061 h 435064"/>
                <a:gd name="connsiteX3" fmla="*/ 1151636 w 7485631"/>
                <a:gd name="connsiteY3" fmla="*/ 147058 h 435064"/>
                <a:gd name="connsiteX4" fmla="*/ 3526884 w 7485631"/>
                <a:gd name="connsiteY4" fmla="*/ 3056 h 435064"/>
                <a:gd name="connsiteX5" fmla="*/ 5614223 w 7485631"/>
                <a:gd name="connsiteY5" fmla="*/ 147058 h 435064"/>
                <a:gd name="connsiteX6" fmla="*/ 7485631 w 7485631"/>
                <a:gd name="connsiteY6" fmla="*/ 291061 h 435064"/>
                <a:gd name="connsiteX7" fmla="*/ 7485631 w 7485631"/>
                <a:gd name="connsiteY7" fmla="*/ 435064 h 435064"/>
                <a:gd name="connsiteX0" fmla="*/ 7485631 w 7485631"/>
                <a:gd name="connsiteY0" fmla="*/ 437537 h 437537"/>
                <a:gd name="connsiteX1" fmla="*/ 0 w 7485631"/>
                <a:gd name="connsiteY1" fmla="*/ 437537 h 437537"/>
                <a:gd name="connsiteX2" fmla="*/ 719772 w 7485631"/>
                <a:gd name="connsiteY2" fmla="*/ 293534 h 437537"/>
                <a:gd name="connsiteX3" fmla="*/ 1151636 w 7485631"/>
                <a:gd name="connsiteY3" fmla="*/ 149531 h 437537"/>
                <a:gd name="connsiteX4" fmla="*/ 1295590 w 7485631"/>
                <a:gd name="connsiteY4" fmla="*/ 149531 h 437537"/>
                <a:gd name="connsiteX5" fmla="*/ 3526884 w 7485631"/>
                <a:gd name="connsiteY5" fmla="*/ 5529 h 437537"/>
                <a:gd name="connsiteX6" fmla="*/ 5614223 w 7485631"/>
                <a:gd name="connsiteY6" fmla="*/ 149531 h 437537"/>
                <a:gd name="connsiteX7" fmla="*/ 7485631 w 7485631"/>
                <a:gd name="connsiteY7" fmla="*/ 293534 h 437537"/>
                <a:gd name="connsiteX8" fmla="*/ 7485631 w 7485631"/>
                <a:gd name="connsiteY8" fmla="*/ 437537 h 437537"/>
                <a:gd name="connsiteX0" fmla="*/ 7485631 w 7485631"/>
                <a:gd name="connsiteY0" fmla="*/ 432008 h 432008"/>
                <a:gd name="connsiteX1" fmla="*/ 0 w 7485631"/>
                <a:gd name="connsiteY1" fmla="*/ 432008 h 432008"/>
                <a:gd name="connsiteX2" fmla="*/ 719772 w 7485631"/>
                <a:gd name="connsiteY2" fmla="*/ 288005 h 432008"/>
                <a:gd name="connsiteX3" fmla="*/ 1151636 w 7485631"/>
                <a:gd name="connsiteY3" fmla="*/ 144002 h 432008"/>
                <a:gd name="connsiteX4" fmla="*/ 1295590 w 7485631"/>
                <a:gd name="connsiteY4" fmla="*/ 144002 h 432008"/>
                <a:gd name="connsiteX5" fmla="*/ 1439544 w 7485631"/>
                <a:gd name="connsiteY5" fmla="*/ 72002 h 432008"/>
                <a:gd name="connsiteX6" fmla="*/ 3526884 w 7485631"/>
                <a:gd name="connsiteY6" fmla="*/ 0 h 432008"/>
                <a:gd name="connsiteX7" fmla="*/ 5614223 w 7485631"/>
                <a:gd name="connsiteY7" fmla="*/ 144002 h 432008"/>
                <a:gd name="connsiteX8" fmla="*/ 7485631 w 7485631"/>
                <a:gd name="connsiteY8" fmla="*/ 288005 h 432008"/>
                <a:gd name="connsiteX9" fmla="*/ 7485631 w 7485631"/>
                <a:gd name="connsiteY9" fmla="*/ 432008 h 432008"/>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598861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232264 h 448269"/>
                <a:gd name="connsiteX10" fmla="*/ 7485631 w 7485631"/>
                <a:gd name="connsiteY10" fmla="*/ 448269 h 448269"/>
                <a:gd name="connsiteX0" fmla="*/ 7485631 w 7485631"/>
                <a:gd name="connsiteY0" fmla="*/ 504011 h 504011"/>
                <a:gd name="connsiteX1" fmla="*/ 0 w 7485631"/>
                <a:gd name="connsiteY1" fmla="*/ 504011 h 504011"/>
                <a:gd name="connsiteX2" fmla="*/ 719772 w 7485631"/>
                <a:gd name="connsiteY2" fmla="*/ 360008 h 504011"/>
                <a:gd name="connsiteX3" fmla="*/ 1151636 w 7485631"/>
                <a:gd name="connsiteY3" fmla="*/ 216005 h 504011"/>
                <a:gd name="connsiteX4" fmla="*/ 1295590 w 7485631"/>
                <a:gd name="connsiteY4" fmla="*/ 216005 h 504011"/>
                <a:gd name="connsiteX5" fmla="*/ 1439544 w 7485631"/>
                <a:gd name="connsiteY5" fmla="*/ 144004 h 504011"/>
                <a:gd name="connsiteX6" fmla="*/ 1583499 w 7485631"/>
                <a:gd name="connsiteY6" fmla="*/ 216006 h 504011"/>
                <a:gd name="connsiteX7" fmla="*/ 3454907 w 7485631"/>
                <a:gd name="connsiteY7" fmla="*/ 72003 h 504011"/>
                <a:gd name="connsiteX8" fmla="*/ 5614223 w 7485631"/>
                <a:gd name="connsiteY8" fmla="*/ 0 h 504011"/>
                <a:gd name="connsiteX9" fmla="*/ 7485631 w 7485631"/>
                <a:gd name="connsiteY9" fmla="*/ 288006 h 504011"/>
                <a:gd name="connsiteX10" fmla="*/ 7485631 w 7485631"/>
                <a:gd name="connsiteY10" fmla="*/ 504011 h 504011"/>
                <a:gd name="connsiteX0" fmla="*/ 7485631 w 7485631"/>
                <a:gd name="connsiteY0" fmla="*/ 808278 h 808278"/>
                <a:gd name="connsiteX1" fmla="*/ 0 w 7485631"/>
                <a:gd name="connsiteY1" fmla="*/ 808278 h 808278"/>
                <a:gd name="connsiteX2" fmla="*/ 719772 w 7485631"/>
                <a:gd name="connsiteY2" fmla="*/ 664275 h 808278"/>
                <a:gd name="connsiteX3" fmla="*/ 1151636 w 7485631"/>
                <a:gd name="connsiteY3" fmla="*/ 520272 h 808278"/>
                <a:gd name="connsiteX4" fmla="*/ 1295590 w 7485631"/>
                <a:gd name="connsiteY4" fmla="*/ 520272 h 808278"/>
                <a:gd name="connsiteX5" fmla="*/ 1439544 w 7485631"/>
                <a:gd name="connsiteY5" fmla="*/ 448271 h 808278"/>
                <a:gd name="connsiteX6" fmla="*/ 1583499 w 7485631"/>
                <a:gd name="connsiteY6" fmla="*/ 520273 h 808278"/>
                <a:gd name="connsiteX7" fmla="*/ 4750497 w 7485631"/>
                <a:gd name="connsiteY7" fmla="*/ 16261 h 808278"/>
                <a:gd name="connsiteX8" fmla="*/ 5614223 w 7485631"/>
                <a:gd name="connsiteY8" fmla="*/ 304267 h 808278"/>
                <a:gd name="connsiteX9" fmla="*/ 7485631 w 7485631"/>
                <a:gd name="connsiteY9" fmla="*/ 592273 h 808278"/>
                <a:gd name="connsiteX10" fmla="*/ 7485631 w 7485631"/>
                <a:gd name="connsiteY10" fmla="*/ 808278 h 808278"/>
                <a:gd name="connsiteX0" fmla="*/ 7485631 w 7485631"/>
                <a:gd name="connsiteY0" fmla="*/ 876019 h 876019"/>
                <a:gd name="connsiteX1" fmla="*/ 0 w 7485631"/>
                <a:gd name="connsiteY1" fmla="*/ 876019 h 876019"/>
                <a:gd name="connsiteX2" fmla="*/ 719772 w 7485631"/>
                <a:gd name="connsiteY2" fmla="*/ 732016 h 876019"/>
                <a:gd name="connsiteX3" fmla="*/ 1151636 w 7485631"/>
                <a:gd name="connsiteY3" fmla="*/ 588013 h 876019"/>
                <a:gd name="connsiteX4" fmla="*/ 1295590 w 7485631"/>
                <a:gd name="connsiteY4" fmla="*/ 588013 h 876019"/>
                <a:gd name="connsiteX5" fmla="*/ 1439544 w 7485631"/>
                <a:gd name="connsiteY5" fmla="*/ 516012 h 876019"/>
                <a:gd name="connsiteX6" fmla="*/ 1583499 w 7485631"/>
                <a:gd name="connsiteY6" fmla="*/ 588014 h 876019"/>
                <a:gd name="connsiteX7" fmla="*/ 3310952 w 7485631"/>
                <a:gd name="connsiteY7" fmla="*/ 84002 h 876019"/>
                <a:gd name="connsiteX8" fmla="*/ 4750497 w 7485631"/>
                <a:gd name="connsiteY8" fmla="*/ 84002 h 876019"/>
                <a:gd name="connsiteX9" fmla="*/ 5614223 w 7485631"/>
                <a:gd name="connsiteY9" fmla="*/ 372008 h 876019"/>
                <a:gd name="connsiteX10" fmla="*/ 7485631 w 7485631"/>
                <a:gd name="connsiteY10" fmla="*/ 660014 h 876019"/>
                <a:gd name="connsiteX11" fmla="*/ 7485631 w 7485631"/>
                <a:gd name="connsiteY11" fmla="*/ 876019 h 876019"/>
                <a:gd name="connsiteX0" fmla="*/ 7485631 w 7485631"/>
                <a:gd name="connsiteY0" fmla="*/ 876019 h 876019"/>
                <a:gd name="connsiteX1" fmla="*/ 0 w 7485631"/>
                <a:gd name="connsiteY1" fmla="*/ 876019 h 876019"/>
                <a:gd name="connsiteX2" fmla="*/ 719772 w 7485631"/>
                <a:gd name="connsiteY2" fmla="*/ 732016 h 876019"/>
                <a:gd name="connsiteX3" fmla="*/ 1151636 w 7485631"/>
                <a:gd name="connsiteY3" fmla="*/ 588013 h 876019"/>
                <a:gd name="connsiteX4" fmla="*/ 1295590 w 7485631"/>
                <a:gd name="connsiteY4" fmla="*/ 588013 h 876019"/>
                <a:gd name="connsiteX5" fmla="*/ 1439544 w 7485631"/>
                <a:gd name="connsiteY5" fmla="*/ 372009 h 876019"/>
                <a:gd name="connsiteX6" fmla="*/ 1583499 w 7485631"/>
                <a:gd name="connsiteY6" fmla="*/ 588014 h 876019"/>
                <a:gd name="connsiteX7" fmla="*/ 3310952 w 7485631"/>
                <a:gd name="connsiteY7" fmla="*/ 84002 h 876019"/>
                <a:gd name="connsiteX8" fmla="*/ 4750497 w 7485631"/>
                <a:gd name="connsiteY8" fmla="*/ 84002 h 876019"/>
                <a:gd name="connsiteX9" fmla="*/ 5614223 w 7485631"/>
                <a:gd name="connsiteY9" fmla="*/ 372008 h 876019"/>
                <a:gd name="connsiteX10" fmla="*/ 7485631 w 7485631"/>
                <a:gd name="connsiteY10" fmla="*/ 660014 h 876019"/>
                <a:gd name="connsiteX11" fmla="*/ 7485631 w 7485631"/>
                <a:gd name="connsiteY11" fmla="*/ 876019 h 876019"/>
                <a:gd name="connsiteX0" fmla="*/ 7485631 w 7485631"/>
                <a:gd name="connsiteY0" fmla="*/ 876019 h 876019"/>
                <a:gd name="connsiteX1" fmla="*/ 0 w 7485631"/>
                <a:gd name="connsiteY1" fmla="*/ 876019 h 876019"/>
                <a:gd name="connsiteX2" fmla="*/ 719772 w 7485631"/>
                <a:gd name="connsiteY2" fmla="*/ 732016 h 876019"/>
                <a:gd name="connsiteX3" fmla="*/ 1151636 w 7485631"/>
                <a:gd name="connsiteY3" fmla="*/ 444010 h 876019"/>
                <a:gd name="connsiteX4" fmla="*/ 1295590 w 7485631"/>
                <a:gd name="connsiteY4" fmla="*/ 588013 h 876019"/>
                <a:gd name="connsiteX5" fmla="*/ 1439544 w 7485631"/>
                <a:gd name="connsiteY5" fmla="*/ 372009 h 876019"/>
                <a:gd name="connsiteX6" fmla="*/ 1583499 w 7485631"/>
                <a:gd name="connsiteY6" fmla="*/ 588014 h 876019"/>
                <a:gd name="connsiteX7" fmla="*/ 3310952 w 7485631"/>
                <a:gd name="connsiteY7" fmla="*/ 84002 h 876019"/>
                <a:gd name="connsiteX8" fmla="*/ 4750497 w 7485631"/>
                <a:gd name="connsiteY8" fmla="*/ 84002 h 876019"/>
                <a:gd name="connsiteX9" fmla="*/ 5614223 w 7485631"/>
                <a:gd name="connsiteY9" fmla="*/ 372008 h 876019"/>
                <a:gd name="connsiteX10" fmla="*/ 7485631 w 7485631"/>
                <a:gd name="connsiteY10" fmla="*/ 660014 h 876019"/>
                <a:gd name="connsiteX11" fmla="*/ 7485631 w 7485631"/>
                <a:gd name="connsiteY11" fmla="*/ 876019 h 876019"/>
                <a:gd name="connsiteX0" fmla="*/ 7485631 w 7485631"/>
                <a:gd name="connsiteY0" fmla="*/ 876019 h 876019"/>
                <a:gd name="connsiteX1" fmla="*/ 0 w 7485631"/>
                <a:gd name="connsiteY1" fmla="*/ 876019 h 876019"/>
                <a:gd name="connsiteX2" fmla="*/ 719772 w 7485631"/>
                <a:gd name="connsiteY2" fmla="*/ 660015 h 876019"/>
                <a:gd name="connsiteX3" fmla="*/ 1151636 w 7485631"/>
                <a:gd name="connsiteY3" fmla="*/ 444010 h 876019"/>
                <a:gd name="connsiteX4" fmla="*/ 1295590 w 7485631"/>
                <a:gd name="connsiteY4" fmla="*/ 588013 h 876019"/>
                <a:gd name="connsiteX5" fmla="*/ 1439544 w 7485631"/>
                <a:gd name="connsiteY5" fmla="*/ 372009 h 876019"/>
                <a:gd name="connsiteX6" fmla="*/ 1583499 w 7485631"/>
                <a:gd name="connsiteY6" fmla="*/ 588014 h 876019"/>
                <a:gd name="connsiteX7" fmla="*/ 3310952 w 7485631"/>
                <a:gd name="connsiteY7" fmla="*/ 84002 h 876019"/>
                <a:gd name="connsiteX8" fmla="*/ 4750497 w 7485631"/>
                <a:gd name="connsiteY8" fmla="*/ 84002 h 876019"/>
                <a:gd name="connsiteX9" fmla="*/ 5614223 w 7485631"/>
                <a:gd name="connsiteY9" fmla="*/ 372008 h 876019"/>
                <a:gd name="connsiteX10" fmla="*/ 7485631 w 7485631"/>
                <a:gd name="connsiteY10" fmla="*/ 660014 h 876019"/>
                <a:gd name="connsiteX11" fmla="*/ 7485631 w 7485631"/>
                <a:gd name="connsiteY11" fmla="*/ 876019 h 876019"/>
                <a:gd name="connsiteX0" fmla="*/ 7485631 w 7485631"/>
                <a:gd name="connsiteY0" fmla="*/ 876019 h 876019"/>
                <a:gd name="connsiteX1" fmla="*/ 0 w 7485631"/>
                <a:gd name="connsiteY1" fmla="*/ 876019 h 876019"/>
                <a:gd name="connsiteX2" fmla="*/ 719772 w 7485631"/>
                <a:gd name="connsiteY2" fmla="*/ 660015 h 876019"/>
                <a:gd name="connsiteX3" fmla="*/ 1151636 w 7485631"/>
                <a:gd name="connsiteY3" fmla="*/ 444010 h 876019"/>
                <a:gd name="connsiteX4" fmla="*/ 1295590 w 7485631"/>
                <a:gd name="connsiteY4" fmla="*/ 516012 h 876019"/>
                <a:gd name="connsiteX5" fmla="*/ 1439544 w 7485631"/>
                <a:gd name="connsiteY5" fmla="*/ 372009 h 876019"/>
                <a:gd name="connsiteX6" fmla="*/ 1583499 w 7485631"/>
                <a:gd name="connsiteY6" fmla="*/ 588014 h 876019"/>
                <a:gd name="connsiteX7" fmla="*/ 3310952 w 7485631"/>
                <a:gd name="connsiteY7" fmla="*/ 84002 h 876019"/>
                <a:gd name="connsiteX8" fmla="*/ 4750497 w 7485631"/>
                <a:gd name="connsiteY8" fmla="*/ 84002 h 876019"/>
                <a:gd name="connsiteX9" fmla="*/ 5614223 w 7485631"/>
                <a:gd name="connsiteY9" fmla="*/ 372008 h 876019"/>
                <a:gd name="connsiteX10" fmla="*/ 7485631 w 7485631"/>
                <a:gd name="connsiteY10" fmla="*/ 660014 h 876019"/>
                <a:gd name="connsiteX11" fmla="*/ 7485631 w 7485631"/>
                <a:gd name="connsiteY11" fmla="*/ 876019 h 876019"/>
                <a:gd name="connsiteX0" fmla="*/ 7485631 w 7485631"/>
                <a:gd name="connsiteY0" fmla="*/ 852018 h 852018"/>
                <a:gd name="connsiteX1" fmla="*/ 0 w 7485631"/>
                <a:gd name="connsiteY1" fmla="*/ 852018 h 852018"/>
                <a:gd name="connsiteX2" fmla="*/ 719772 w 7485631"/>
                <a:gd name="connsiteY2" fmla="*/ 636014 h 852018"/>
                <a:gd name="connsiteX3" fmla="*/ 1151636 w 7485631"/>
                <a:gd name="connsiteY3" fmla="*/ 420009 h 852018"/>
                <a:gd name="connsiteX4" fmla="*/ 1295590 w 7485631"/>
                <a:gd name="connsiteY4" fmla="*/ 492011 h 852018"/>
                <a:gd name="connsiteX5" fmla="*/ 1439544 w 7485631"/>
                <a:gd name="connsiteY5" fmla="*/ 348008 h 852018"/>
                <a:gd name="connsiteX6" fmla="*/ 1655476 w 7485631"/>
                <a:gd name="connsiteY6" fmla="*/ 420009 h 852018"/>
                <a:gd name="connsiteX7" fmla="*/ 3310952 w 7485631"/>
                <a:gd name="connsiteY7" fmla="*/ 60001 h 852018"/>
                <a:gd name="connsiteX8" fmla="*/ 4750497 w 7485631"/>
                <a:gd name="connsiteY8" fmla="*/ 60001 h 852018"/>
                <a:gd name="connsiteX9" fmla="*/ 5614223 w 7485631"/>
                <a:gd name="connsiteY9" fmla="*/ 348007 h 852018"/>
                <a:gd name="connsiteX10" fmla="*/ 7485631 w 7485631"/>
                <a:gd name="connsiteY10" fmla="*/ 636013 h 852018"/>
                <a:gd name="connsiteX11" fmla="*/ 7485631 w 7485631"/>
                <a:gd name="connsiteY11" fmla="*/ 852018 h 852018"/>
                <a:gd name="connsiteX0" fmla="*/ 7485631 w 7485631"/>
                <a:gd name="connsiteY0" fmla="*/ 828018 h 828018"/>
                <a:gd name="connsiteX1" fmla="*/ 0 w 7485631"/>
                <a:gd name="connsiteY1" fmla="*/ 828018 h 828018"/>
                <a:gd name="connsiteX2" fmla="*/ 719772 w 7485631"/>
                <a:gd name="connsiteY2" fmla="*/ 612014 h 828018"/>
                <a:gd name="connsiteX3" fmla="*/ 1151636 w 7485631"/>
                <a:gd name="connsiteY3" fmla="*/ 396009 h 828018"/>
                <a:gd name="connsiteX4" fmla="*/ 1295590 w 7485631"/>
                <a:gd name="connsiteY4" fmla="*/ 468011 h 828018"/>
                <a:gd name="connsiteX5" fmla="*/ 1439544 w 7485631"/>
                <a:gd name="connsiteY5" fmla="*/ 324008 h 828018"/>
                <a:gd name="connsiteX6" fmla="*/ 1655476 w 7485631"/>
                <a:gd name="connsiteY6" fmla="*/ 396009 h 828018"/>
                <a:gd name="connsiteX7" fmla="*/ 2087339 w 7485631"/>
                <a:gd name="connsiteY7" fmla="*/ 252005 h 828018"/>
                <a:gd name="connsiteX8" fmla="*/ 3310952 w 7485631"/>
                <a:gd name="connsiteY8" fmla="*/ 36001 h 828018"/>
                <a:gd name="connsiteX9" fmla="*/ 4750497 w 7485631"/>
                <a:gd name="connsiteY9" fmla="*/ 36001 h 828018"/>
                <a:gd name="connsiteX10" fmla="*/ 5614223 w 7485631"/>
                <a:gd name="connsiteY10" fmla="*/ 324007 h 828018"/>
                <a:gd name="connsiteX11" fmla="*/ 7485631 w 7485631"/>
                <a:gd name="connsiteY11" fmla="*/ 612013 h 828018"/>
                <a:gd name="connsiteX12" fmla="*/ 7485631 w 7485631"/>
                <a:gd name="connsiteY12" fmla="*/ 828018 h 828018"/>
                <a:gd name="connsiteX0" fmla="*/ 7485631 w 7485631"/>
                <a:gd name="connsiteY0" fmla="*/ 828018 h 828018"/>
                <a:gd name="connsiteX1" fmla="*/ 0 w 7485631"/>
                <a:gd name="connsiteY1" fmla="*/ 828018 h 828018"/>
                <a:gd name="connsiteX2" fmla="*/ 719772 w 7485631"/>
                <a:gd name="connsiteY2" fmla="*/ 612014 h 828018"/>
                <a:gd name="connsiteX3" fmla="*/ 1151636 w 7485631"/>
                <a:gd name="connsiteY3" fmla="*/ 396009 h 828018"/>
                <a:gd name="connsiteX4" fmla="*/ 1295590 w 7485631"/>
                <a:gd name="connsiteY4" fmla="*/ 468011 h 828018"/>
                <a:gd name="connsiteX5" fmla="*/ 1439544 w 7485631"/>
                <a:gd name="connsiteY5" fmla="*/ 324008 h 828018"/>
                <a:gd name="connsiteX6" fmla="*/ 1655476 w 7485631"/>
                <a:gd name="connsiteY6" fmla="*/ 396009 h 828018"/>
                <a:gd name="connsiteX7" fmla="*/ 2087339 w 7485631"/>
                <a:gd name="connsiteY7" fmla="*/ 252005 h 828018"/>
                <a:gd name="connsiteX8" fmla="*/ 2231294 w 7485631"/>
                <a:gd name="connsiteY8" fmla="*/ 252005 h 828018"/>
                <a:gd name="connsiteX9" fmla="*/ 3310952 w 7485631"/>
                <a:gd name="connsiteY9" fmla="*/ 36001 h 828018"/>
                <a:gd name="connsiteX10" fmla="*/ 4750497 w 7485631"/>
                <a:gd name="connsiteY10" fmla="*/ 36001 h 828018"/>
                <a:gd name="connsiteX11" fmla="*/ 5614223 w 7485631"/>
                <a:gd name="connsiteY11" fmla="*/ 324007 h 828018"/>
                <a:gd name="connsiteX12" fmla="*/ 7485631 w 7485631"/>
                <a:gd name="connsiteY12" fmla="*/ 612013 h 828018"/>
                <a:gd name="connsiteX13" fmla="*/ 7485631 w 7485631"/>
                <a:gd name="connsiteY13" fmla="*/ 828018 h 828018"/>
                <a:gd name="connsiteX0" fmla="*/ 7485631 w 7485631"/>
                <a:gd name="connsiteY0" fmla="*/ 828018 h 828018"/>
                <a:gd name="connsiteX1" fmla="*/ 0 w 7485631"/>
                <a:gd name="connsiteY1" fmla="*/ 828018 h 828018"/>
                <a:gd name="connsiteX2" fmla="*/ 719772 w 7485631"/>
                <a:gd name="connsiteY2" fmla="*/ 612014 h 828018"/>
                <a:gd name="connsiteX3" fmla="*/ 1151636 w 7485631"/>
                <a:gd name="connsiteY3" fmla="*/ 396009 h 828018"/>
                <a:gd name="connsiteX4" fmla="*/ 1295590 w 7485631"/>
                <a:gd name="connsiteY4" fmla="*/ 468011 h 828018"/>
                <a:gd name="connsiteX5" fmla="*/ 1439544 w 7485631"/>
                <a:gd name="connsiteY5" fmla="*/ 324008 h 828018"/>
                <a:gd name="connsiteX6" fmla="*/ 1655476 w 7485631"/>
                <a:gd name="connsiteY6" fmla="*/ 396009 h 828018"/>
                <a:gd name="connsiteX7" fmla="*/ 2087339 w 7485631"/>
                <a:gd name="connsiteY7" fmla="*/ 252005 h 828018"/>
                <a:gd name="connsiteX8" fmla="*/ 2231294 w 7485631"/>
                <a:gd name="connsiteY8" fmla="*/ 252005 h 828018"/>
                <a:gd name="connsiteX9" fmla="*/ 3310952 w 7485631"/>
                <a:gd name="connsiteY9" fmla="*/ 36001 h 828018"/>
                <a:gd name="connsiteX10" fmla="*/ 4750497 w 7485631"/>
                <a:gd name="connsiteY10" fmla="*/ 36001 h 828018"/>
                <a:gd name="connsiteX11" fmla="*/ 5614223 w 7485631"/>
                <a:gd name="connsiteY11" fmla="*/ 324007 h 828018"/>
                <a:gd name="connsiteX12" fmla="*/ 7485631 w 7485631"/>
                <a:gd name="connsiteY12" fmla="*/ 612013 h 828018"/>
                <a:gd name="connsiteX13" fmla="*/ 7485631 w 7485631"/>
                <a:gd name="connsiteY13" fmla="*/ 828018 h 828018"/>
                <a:gd name="connsiteX0" fmla="*/ 7485631 w 7485631"/>
                <a:gd name="connsiteY0" fmla="*/ 828018 h 828018"/>
                <a:gd name="connsiteX1" fmla="*/ 0 w 7485631"/>
                <a:gd name="connsiteY1" fmla="*/ 828018 h 828018"/>
                <a:gd name="connsiteX2" fmla="*/ 719772 w 7485631"/>
                <a:gd name="connsiteY2" fmla="*/ 612014 h 828018"/>
                <a:gd name="connsiteX3" fmla="*/ 1151636 w 7485631"/>
                <a:gd name="connsiteY3" fmla="*/ 396009 h 828018"/>
                <a:gd name="connsiteX4" fmla="*/ 1295590 w 7485631"/>
                <a:gd name="connsiteY4" fmla="*/ 468011 h 828018"/>
                <a:gd name="connsiteX5" fmla="*/ 1439544 w 7485631"/>
                <a:gd name="connsiteY5" fmla="*/ 324008 h 828018"/>
                <a:gd name="connsiteX6" fmla="*/ 1655476 w 7485631"/>
                <a:gd name="connsiteY6" fmla="*/ 396009 h 828018"/>
                <a:gd name="connsiteX7" fmla="*/ 2087339 w 7485631"/>
                <a:gd name="connsiteY7" fmla="*/ 252005 h 828018"/>
                <a:gd name="connsiteX8" fmla="*/ 2231294 w 7485631"/>
                <a:gd name="connsiteY8" fmla="*/ 252005 h 828018"/>
                <a:gd name="connsiteX9" fmla="*/ 3310952 w 7485631"/>
                <a:gd name="connsiteY9" fmla="*/ 36001 h 828018"/>
                <a:gd name="connsiteX10" fmla="*/ 4750497 w 7485631"/>
                <a:gd name="connsiteY10" fmla="*/ 36001 h 828018"/>
                <a:gd name="connsiteX11" fmla="*/ 5614223 w 7485631"/>
                <a:gd name="connsiteY11" fmla="*/ 324007 h 828018"/>
                <a:gd name="connsiteX12" fmla="*/ 7485631 w 7485631"/>
                <a:gd name="connsiteY12" fmla="*/ 612013 h 828018"/>
                <a:gd name="connsiteX13" fmla="*/ 7485631 w 7485631"/>
                <a:gd name="connsiteY13" fmla="*/ 828018 h 828018"/>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3310952 w 7485631"/>
                <a:gd name="connsiteY10" fmla="*/ 27002 h 819019"/>
                <a:gd name="connsiteX11" fmla="*/ 4750497 w 7485631"/>
                <a:gd name="connsiteY11" fmla="*/ 27002 h 819019"/>
                <a:gd name="connsiteX12" fmla="*/ 5614223 w 7485631"/>
                <a:gd name="connsiteY12" fmla="*/ 315008 h 819019"/>
                <a:gd name="connsiteX13" fmla="*/ 7485631 w 7485631"/>
                <a:gd name="connsiteY13" fmla="*/ 603014 h 819019"/>
                <a:gd name="connsiteX14" fmla="*/ 7485631 w 7485631"/>
                <a:gd name="connsiteY14"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3310952 w 7485631"/>
                <a:gd name="connsiteY10" fmla="*/ 27002 h 819019"/>
                <a:gd name="connsiteX11" fmla="*/ 4750497 w 7485631"/>
                <a:gd name="connsiteY11" fmla="*/ 27002 h 819019"/>
                <a:gd name="connsiteX12" fmla="*/ 5614223 w 7485631"/>
                <a:gd name="connsiteY12" fmla="*/ 315008 h 819019"/>
                <a:gd name="connsiteX13" fmla="*/ 7485631 w 7485631"/>
                <a:gd name="connsiteY13" fmla="*/ 603014 h 819019"/>
                <a:gd name="connsiteX14" fmla="*/ 7485631 w 7485631"/>
                <a:gd name="connsiteY14"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3310952 w 7485631"/>
                <a:gd name="connsiteY11" fmla="*/ 27002 h 819019"/>
                <a:gd name="connsiteX12" fmla="*/ 4750497 w 7485631"/>
                <a:gd name="connsiteY12" fmla="*/ 27002 h 819019"/>
                <a:gd name="connsiteX13" fmla="*/ 5614223 w 7485631"/>
                <a:gd name="connsiteY13" fmla="*/ 315008 h 819019"/>
                <a:gd name="connsiteX14" fmla="*/ 7485631 w 7485631"/>
                <a:gd name="connsiteY14" fmla="*/ 603014 h 819019"/>
                <a:gd name="connsiteX15" fmla="*/ 7485631 w 7485631"/>
                <a:gd name="connsiteY15"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3310952 w 7485631"/>
                <a:gd name="connsiteY11" fmla="*/ 27002 h 819019"/>
                <a:gd name="connsiteX12" fmla="*/ 4750497 w 7485631"/>
                <a:gd name="connsiteY12" fmla="*/ 27002 h 819019"/>
                <a:gd name="connsiteX13" fmla="*/ 5614223 w 7485631"/>
                <a:gd name="connsiteY13" fmla="*/ 315008 h 819019"/>
                <a:gd name="connsiteX14" fmla="*/ 7485631 w 7485631"/>
                <a:gd name="connsiteY14" fmla="*/ 603014 h 819019"/>
                <a:gd name="connsiteX15" fmla="*/ 7485631 w 7485631"/>
                <a:gd name="connsiteY15" fmla="*/ 819019 h 819019"/>
                <a:gd name="connsiteX0" fmla="*/ 7485631 w 7485631"/>
                <a:gd name="connsiteY0" fmla="*/ 894232 h 894232"/>
                <a:gd name="connsiteX1" fmla="*/ 0 w 7485631"/>
                <a:gd name="connsiteY1" fmla="*/ 894232 h 894232"/>
                <a:gd name="connsiteX2" fmla="*/ 719772 w 7485631"/>
                <a:gd name="connsiteY2" fmla="*/ 678228 h 894232"/>
                <a:gd name="connsiteX3" fmla="*/ 1151636 w 7485631"/>
                <a:gd name="connsiteY3" fmla="*/ 462223 h 894232"/>
                <a:gd name="connsiteX4" fmla="*/ 1295590 w 7485631"/>
                <a:gd name="connsiteY4" fmla="*/ 534225 h 894232"/>
                <a:gd name="connsiteX5" fmla="*/ 1439544 w 7485631"/>
                <a:gd name="connsiteY5" fmla="*/ 390222 h 894232"/>
                <a:gd name="connsiteX6" fmla="*/ 1655476 w 7485631"/>
                <a:gd name="connsiteY6" fmla="*/ 462223 h 894232"/>
                <a:gd name="connsiteX7" fmla="*/ 2087339 w 7485631"/>
                <a:gd name="connsiteY7" fmla="*/ 318219 h 894232"/>
                <a:gd name="connsiteX8" fmla="*/ 2231294 w 7485631"/>
                <a:gd name="connsiteY8" fmla="*/ 318219 h 894232"/>
                <a:gd name="connsiteX9" fmla="*/ 2447226 w 7485631"/>
                <a:gd name="connsiteY9" fmla="*/ 246218 h 894232"/>
                <a:gd name="connsiteX10" fmla="*/ 2591180 w 7485631"/>
                <a:gd name="connsiteY10" fmla="*/ 246218 h 894232"/>
                <a:gd name="connsiteX11" fmla="*/ 3023043 w 7485631"/>
                <a:gd name="connsiteY11" fmla="*/ 24000 h 894232"/>
                <a:gd name="connsiteX12" fmla="*/ 3310952 w 7485631"/>
                <a:gd name="connsiteY12" fmla="*/ 102215 h 894232"/>
                <a:gd name="connsiteX13" fmla="*/ 4750497 w 7485631"/>
                <a:gd name="connsiteY13" fmla="*/ 102215 h 894232"/>
                <a:gd name="connsiteX14" fmla="*/ 5614223 w 7485631"/>
                <a:gd name="connsiteY14" fmla="*/ 390221 h 894232"/>
                <a:gd name="connsiteX15" fmla="*/ 7485631 w 7485631"/>
                <a:gd name="connsiteY15" fmla="*/ 678227 h 894232"/>
                <a:gd name="connsiteX16" fmla="*/ 7485631 w 7485631"/>
                <a:gd name="connsiteY16" fmla="*/ 894232 h 894232"/>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2951066 w 7485631"/>
                <a:gd name="connsiteY11" fmla="*/ 92790 h 819019"/>
                <a:gd name="connsiteX12" fmla="*/ 3310952 w 7485631"/>
                <a:gd name="connsiteY12" fmla="*/ 27002 h 819019"/>
                <a:gd name="connsiteX13" fmla="*/ 4750497 w 7485631"/>
                <a:gd name="connsiteY13" fmla="*/ 27002 h 819019"/>
                <a:gd name="connsiteX14" fmla="*/ 5614223 w 7485631"/>
                <a:gd name="connsiteY14" fmla="*/ 315008 h 819019"/>
                <a:gd name="connsiteX15" fmla="*/ 7485631 w 7485631"/>
                <a:gd name="connsiteY15" fmla="*/ 603014 h 819019"/>
                <a:gd name="connsiteX16" fmla="*/ 7485631 w 7485631"/>
                <a:gd name="connsiteY16"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2807112 w 7485631"/>
                <a:gd name="connsiteY11" fmla="*/ 92790 h 819019"/>
                <a:gd name="connsiteX12" fmla="*/ 3310952 w 7485631"/>
                <a:gd name="connsiteY12" fmla="*/ 27002 h 819019"/>
                <a:gd name="connsiteX13" fmla="*/ 4750497 w 7485631"/>
                <a:gd name="connsiteY13" fmla="*/ 27002 h 819019"/>
                <a:gd name="connsiteX14" fmla="*/ 5614223 w 7485631"/>
                <a:gd name="connsiteY14" fmla="*/ 315008 h 819019"/>
                <a:gd name="connsiteX15" fmla="*/ 7485631 w 7485631"/>
                <a:gd name="connsiteY15" fmla="*/ 603014 h 819019"/>
                <a:gd name="connsiteX16" fmla="*/ 7485631 w 7485631"/>
                <a:gd name="connsiteY16"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2807112 w 7485631"/>
                <a:gd name="connsiteY11" fmla="*/ 92790 h 819019"/>
                <a:gd name="connsiteX12" fmla="*/ 3310952 w 7485631"/>
                <a:gd name="connsiteY12" fmla="*/ 27002 h 819019"/>
                <a:gd name="connsiteX13" fmla="*/ 4750497 w 7485631"/>
                <a:gd name="connsiteY13" fmla="*/ 27002 h 819019"/>
                <a:gd name="connsiteX14" fmla="*/ 5614223 w 7485631"/>
                <a:gd name="connsiteY14" fmla="*/ 315008 h 819019"/>
                <a:gd name="connsiteX15" fmla="*/ 7485631 w 7485631"/>
                <a:gd name="connsiteY15" fmla="*/ 603014 h 819019"/>
                <a:gd name="connsiteX16" fmla="*/ 7485631 w 7485631"/>
                <a:gd name="connsiteY16"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3310952 w 7485631"/>
                <a:gd name="connsiteY11" fmla="*/ 27002 h 819019"/>
                <a:gd name="connsiteX12" fmla="*/ 4750497 w 7485631"/>
                <a:gd name="connsiteY12" fmla="*/ 27002 h 819019"/>
                <a:gd name="connsiteX13" fmla="*/ 5614223 w 7485631"/>
                <a:gd name="connsiteY13" fmla="*/ 315008 h 819019"/>
                <a:gd name="connsiteX14" fmla="*/ 7485631 w 7485631"/>
                <a:gd name="connsiteY14" fmla="*/ 603014 h 819019"/>
                <a:gd name="connsiteX15" fmla="*/ 7485631 w 7485631"/>
                <a:gd name="connsiteY15" fmla="*/ 819019 h 819019"/>
                <a:gd name="connsiteX0" fmla="*/ 7485631 w 7485631"/>
                <a:gd name="connsiteY0" fmla="*/ 819019 h 819019"/>
                <a:gd name="connsiteX1" fmla="*/ 0 w 7485631"/>
                <a:gd name="connsiteY1" fmla="*/ 819019 h 819019"/>
                <a:gd name="connsiteX2" fmla="*/ 719772 w 7485631"/>
                <a:gd name="connsiteY2" fmla="*/ 603015 h 819019"/>
                <a:gd name="connsiteX3" fmla="*/ 1151636 w 7485631"/>
                <a:gd name="connsiteY3" fmla="*/ 387010 h 819019"/>
                <a:gd name="connsiteX4" fmla="*/ 1295590 w 7485631"/>
                <a:gd name="connsiteY4" fmla="*/ 459012 h 819019"/>
                <a:gd name="connsiteX5" fmla="*/ 1439544 w 7485631"/>
                <a:gd name="connsiteY5" fmla="*/ 315009 h 819019"/>
                <a:gd name="connsiteX6" fmla="*/ 1655476 w 7485631"/>
                <a:gd name="connsiteY6" fmla="*/ 387010 h 819019"/>
                <a:gd name="connsiteX7" fmla="*/ 2087339 w 7485631"/>
                <a:gd name="connsiteY7" fmla="*/ 243006 h 819019"/>
                <a:gd name="connsiteX8" fmla="*/ 2231294 w 7485631"/>
                <a:gd name="connsiteY8" fmla="*/ 243006 h 819019"/>
                <a:gd name="connsiteX9" fmla="*/ 2447226 w 7485631"/>
                <a:gd name="connsiteY9" fmla="*/ 171005 h 819019"/>
                <a:gd name="connsiteX10" fmla="*/ 2591180 w 7485631"/>
                <a:gd name="connsiteY10" fmla="*/ 171005 h 819019"/>
                <a:gd name="connsiteX11" fmla="*/ 3670838 w 7485631"/>
                <a:gd name="connsiteY11" fmla="*/ 20788 h 819019"/>
                <a:gd name="connsiteX12" fmla="*/ 4750497 w 7485631"/>
                <a:gd name="connsiteY12" fmla="*/ 27002 h 819019"/>
                <a:gd name="connsiteX13" fmla="*/ 5614223 w 7485631"/>
                <a:gd name="connsiteY13" fmla="*/ 315008 h 819019"/>
                <a:gd name="connsiteX14" fmla="*/ 7485631 w 7485631"/>
                <a:gd name="connsiteY14" fmla="*/ 603014 h 819019"/>
                <a:gd name="connsiteX15" fmla="*/ 7485631 w 7485631"/>
                <a:gd name="connsiteY15" fmla="*/ 819019 h 819019"/>
                <a:gd name="connsiteX0" fmla="*/ 10867739 w 10867739"/>
                <a:gd name="connsiteY0" fmla="*/ 819019 h 819019"/>
                <a:gd name="connsiteX1" fmla="*/ 0 w 10867739"/>
                <a:gd name="connsiteY1" fmla="*/ 819019 h 819019"/>
                <a:gd name="connsiteX2" fmla="*/ 719772 w 10867739"/>
                <a:gd name="connsiteY2" fmla="*/ 603015 h 819019"/>
                <a:gd name="connsiteX3" fmla="*/ 1151636 w 10867739"/>
                <a:gd name="connsiteY3" fmla="*/ 387010 h 819019"/>
                <a:gd name="connsiteX4" fmla="*/ 1295590 w 10867739"/>
                <a:gd name="connsiteY4" fmla="*/ 459012 h 819019"/>
                <a:gd name="connsiteX5" fmla="*/ 1439544 w 10867739"/>
                <a:gd name="connsiteY5" fmla="*/ 315009 h 819019"/>
                <a:gd name="connsiteX6" fmla="*/ 1655476 w 10867739"/>
                <a:gd name="connsiteY6" fmla="*/ 387010 h 819019"/>
                <a:gd name="connsiteX7" fmla="*/ 2087339 w 10867739"/>
                <a:gd name="connsiteY7" fmla="*/ 243006 h 819019"/>
                <a:gd name="connsiteX8" fmla="*/ 2231294 w 10867739"/>
                <a:gd name="connsiteY8" fmla="*/ 243006 h 819019"/>
                <a:gd name="connsiteX9" fmla="*/ 2447226 w 10867739"/>
                <a:gd name="connsiteY9" fmla="*/ 171005 h 819019"/>
                <a:gd name="connsiteX10" fmla="*/ 2591180 w 10867739"/>
                <a:gd name="connsiteY10" fmla="*/ 171005 h 819019"/>
                <a:gd name="connsiteX11" fmla="*/ 3670838 w 10867739"/>
                <a:gd name="connsiteY11" fmla="*/ 20788 h 819019"/>
                <a:gd name="connsiteX12" fmla="*/ 4750497 w 10867739"/>
                <a:gd name="connsiteY12" fmla="*/ 27002 h 819019"/>
                <a:gd name="connsiteX13" fmla="*/ 5614223 w 10867739"/>
                <a:gd name="connsiteY13" fmla="*/ 315008 h 819019"/>
                <a:gd name="connsiteX14" fmla="*/ 7485631 w 10867739"/>
                <a:gd name="connsiteY14" fmla="*/ 603014 h 819019"/>
                <a:gd name="connsiteX15" fmla="*/ 10867739 w 10867739"/>
                <a:gd name="connsiteY15" fmla="*/ 819019 h 819019"/>
                <a:gd name="connsiteX0" fmla="*/ 10795770 w 10795770"/>
                <a:gd name="connsiteY0" fmla="*/ 819019 h 819019"/>
                <a:gd name="connsiteX1" fmla="*/ 0 w 10795770"/>
                <a:gd name="connsiteY1" fmla="*/ 819019 h 819019"/>
                <a:gd name="connsiteX2" fmla="*/ 719772 w 10795770"/>
                <a:gd name="connsiteY2" fmla="*/ 603015 h 819019"/>
                <a:gd name="connsiteX3" fmla="*/ 1151636 w 10795770"/>
                <a:gd name="connsiteY3" fmla="*/ 387010 h 819019"/>
                <a:gd name="connsiteX4" fmla="*/ 1295590 w 10795770"/>
                <a:gd name="connsiteY4" fmla="*/ 459012 h 819019"/>
                <a:gd name="connsiteX5" fmla="*/ 1439544 w 10795770"/>
                <a:gd name="connsiteY5" fmla="*/ 315009 h 819019"/>
                <a:gd name="connsiteX6" fmla="*/ 1655476 w 10795770"/>
                <a:gd name="connsiteY6" fmla="*/ 387010 h 819019"/>
                <a:gd name="connsiteX7" fmla="*/ 2087339 w 10795770"/>
                <a:gd name="connsiteY7" fmla="*/ 243006 h 819019"/>
                <a:gd name="connsiteX8" fmla="*/ 2231294 w 10795770"/>
                <a:gd name="connsiteY8" fmla="*/ 243006 h 819019"/>
                <a:gd name="connsiteX9" fmla="*/ 2447226 w 10795770"/>
                <a:gd name="connsiteY9" fmla="*/ 171005 h 819019"/>
                <a:gd name="connsiteX10" fmla="*/ 2591180 w 10795770"/>
                <a:gd name="connsiteY10" fmla="*/ 171005 h 819019"/>
                <a:gd name="connsiteX11" fmla="*/ 3670838 w 10795770"/>
                <a:gd name="connsiteY11" fmla="*/ 20788 h 819019"/>
                <a:gd name="connsiteX12" fmla="*/ 4750497 w 10795770"/>
                <a:gd name="connsiteY12" fmla="*/ 27002 h 819019"/>
                <a:gd name="connsiteX13" fmla="*/ 5614223 w 10795770"/>
                <a:gd name="connsiteY13" fmla="*/ 315008 h 819019"/>
                <a:gd name="connsiteX14" fmla="*/ 7485631 w 10795770"/>
                <a:gd name="connsiteY14" fmla="*/ 603014 h 819019"/>
                <a:gd name="connsiteX15" fmla="*/ 10795770 w 10795770"/>
                <a:gd name="connsiteY15" fmla="*/ 819019 h 819019"/>
                <a:gd name="connsiteX0" fmla="*/ 9860191 w 9860191"/>
                <a:gd name="connsiteY0" fmla="*/ 819019 h 819019"/>
                <a:gd name="connsiteX1" fmla="*/ 0 w 9860191"/>
                <a:gd name="connsiteY1" fmla="*/ 819019 h 819019"/>
                <a:gd name="connsiteX2" fmla="*/ 719772 w 9860191"/>
                <a:gd name="connsiteY2" fmla="*/ 603015 h 819019"/>
                <a:gd name="connsiteX3" fmla="*/ 1151636 w 9860191"/>
                <a:gd name="connsiteY3" fmla="*/ 387010 h 819019"/>
                <a:gd name="connsiteX4" fmla="*/ 1295590 w 9860191"/>
                <a:gd name="connsiteY4" fmla="*/ 459012 h 819019"/>
                <a:gd name="connsiteX5" fmla="*/ 1439544 w 9860191"/>
                <a:gd name="connsiteY5" fmla="*/ 315009 h 819019"/>
                <a:gd name="connsiteX6" fmla="*/ 1655476 w 9860191"/>
                <a:gd name="connsiteY6" fmla="*/ 387010 h 819019"/>
                <a:gd name="connsiteX7" fmla="*/ 2087339 w 9860191"/>
                <a:gd name="connsiteY7" fmla="*/ 243006 h 819019"/>
                <a:gd name="connsiteX8" fmla="*/ 2231294 w 9860191"/>
                <a:gd name="connsiteY8" fmla="*/ 243006 h 819019"/>
                <a:gd name="connsiteX9" fmla="*/ 2447226 w 9860191"/>
                <a:gd name="connsiteY9" fmla="*/ 171005 h 819019"/>
                <a:gd name="connsiteX10" fmla="*/ 2591180 w 9860191"/>
                <a:gd name="connsiteY10" fmla="*/ 171005 h 819019"/>
                <a:gd name="connsiteX11" fmla="*/ 3670838 w 9860191"/>
                <a:gd name="connsiteY11" fmla="*/ 20788 h 819019"/>
                <a:gd name="connsiteX12" fmla="*/ 4750497 w 9860191"/>
                <a:gd name="connsiteY12" fmla="*/ 27002 h 819019"/>
                <a:gd name="connsiteX13" fmla="*/ 5614223 w 9860191"/>
                <a:gd name="connsiteY13" fmla="*/ 315008 h 819019"/>
                <a:gd name="connsiteX14" fmla="*/ 7485631 w 9860191"/>
                <a:gd name="connsiteY14" fmla="*/ 603014 h 819019"/>
                <a:gd name="connsiteX15" fmla="*/ 9860191 w 9860191"/>
                <a:gd name="connsiteY15" fmla="*/ 819019 h 819019"/>
                <a:gd name="connsiteX0" fmla="*/ 9860191 w 9951580"/>
                <a:gd name="connsiteY0" fmla="*/ 819019 h 858888"/>
                <a:gd name="connsiteX1" fmla="*/ 0 w 9951580"/>
                <a:gd name="connsiteY1" fmla="*/ 819019 h 858888"/>
                <a:gd name="connsiteX2" fmla="*/ 719772 w 9951580"/>
                <a:gd name="connsiteY2" fmla="*/ 603015 h 858888"/>
                <a:gd name="connsiteX3" fmla="*/ 1151636 w 9951580"/>
                <a:gd name="connsiteY3" fmla="*/ 387010 h 858888"/>
                <a:gd name="connsiteX4" fmla="*/ 1295590 w 9951580"/>
                <a:gd name="connsiteY4" fmla="*/ 459012 h 858888"/>
                <a:gd name="connsiteX5" fmla="*/ 1439544 w 9951580"/>
                <a:gd name="connsiteY5" fmla="*/ 315009 h 858888"/>
                <a:gd name="connsiteX6" fmla="*/ 1655476 w 9951580"/>
                <a:gd name="connsiteY6" fmla="*/ 387010 h 858888"/>
                <a:gd name="connsiteX7" fmla="*/ 2087339 w 9951580"/>
                <a:gd name="connsiteY7" fmla="*/ 243006 h 858888"/>
                <a:gd name="connsiteX8" fmla="*/ 2231294 w 9951580"/>
                <a:gd name="connsiteY8" fmla="*/ 243006 h 858888"/>
                <a:gd name="connsiteX9" fmla="*/ 2447226 w 9951580"/>
                <a:gd name="connsiteY9" fmla="*/ 171005 h 858888"/>
                <a:gd name="connsiteX10" fmla="*/ 2591180 w 9951580"/>
                <a:gd name="connsiteY10" fmla="*/ 171005 h 858888"/>
                <a:gd name="connsiteX11" fmla="*/ 3670838 w 9951580"/>
                <a:gd name="connsiteY11" fmla="*/ 20788 h 858888"/>
                <a:gd name="connsiteX12" fmla="*/ 4750497 w 9951580"/>
                <a:gd name="connsiteY12" fmla="*/ 27002 h 858888"/>
                <a:gd name="connsiteX13" fmla="*/ 5614223 w 9951580"/>
                <a:gd name="connsiteY13" fmla="*/ 315008 h 858888"/>
                <a:gd name="connsiteX14" fmla="*/ 7485631 w 9951580"/>
                <a:gd name="connsiteY14" fmla="*/ 603014 h 858888"/>
                <a:gd name="connsiteX15" fmla="*/ 9951580 w 9951580"/>
                <a:gd name="connsiteY15" fmla="*/ 858888 h 858888"/>
                <a:gd name="connsiteX0" fmla="*/ 9860191 w 9932159"/>
                <a:gd name="connsiteY0" fmla="*/ 819019 h 819019"/>
                <a:gd name="connsiteX1" fmla="*/ 0 w 9932159"/>
                <a:gd name="connsiteY1" fmla="*/ 819019 h 819019"/>
                <a:gd name="connsiteX2" fmla="*/ 719772 w 9932159"/>
                <a:gd name="connsiteY2" fmla="*/ 603015 h 819019"/>
                <a:gd name="connsiteX3" fmla="*/ 1151636 w 9932159"/>
                <a:gd name="connsiteY3" fmla="*/ 387010 h 819019"/>
                <a:gd name="connsiteX4" fmla="*/ 1295590 w 9932159"/>
                <a:gd name="connsiteY4" fmla="*/ 459012 h 819019"/>
                <a:gd name="connsiteX5" fmla="*/ 1439544 w 9932159"/>
                <a:gd name="connsiteY5" fmla="*/ 315009 h 819019"/>
                <a:gd name="connsiteX6" fmla="*/ 1655476 w 9932159"/>
                <a:gd name="connsiteY6" fmla="*/ 387010 h 819019"/>
                <a:gd name="connsiteX7" fmla="*/ 2087339 w 9932159"/>
                <a:gd name="connsiteY7" fmla="*/ 243006 h 819019"/>
                <a:gd name="connsiteX8" fmla="*/ 2231294 w 9932159"/>
                <a:gd name="connsiteY8" fmla="*/ 243006 h 819019"/>
                <a:gd name="connsiteX9" fmla="*/ 2447226 w 9932159"/>
                <a:gd name="connsiteY9" fmla="*/ 171005 h 819019"/>
                <a:gd name="connsiteX10" fmla="*/ 2591180 w 9932159"/>
                <a:gd name="connsiteY10" fmla="*/ 171005 h 819019"/>
                <a:gd name="connsiteX11" fmla="*/ 3670838 w 9932159"/>
                <a:gd name="connsiteY11" fmla="*/ 20788 h 819019"/>
                <a:gd name="connsiteX12" fmla="*/ 4750497 w 9932159"/>
                <a:gd name="connsiteY12" fmla="*/ 27002 h 819019"/>
                <a:gd name="connsiteX13" fmla="*/ 5614223 w 9932159"/>
                <a:gd name="connsiteY13" fmla="*/ 315008 h 819019"/>
                <a:gd name="connsiteX14" fmla="*/ 7485631 w 9932159"/>
                <a:gd name="connsiteY14" fmla="*/ 603014 h 819019"/>
                <a:gd name="connsiteX15" fmla="*/ 9932159 w 9932159"/>
                <a:gd name="connsiteY15" fmla="*/ 756226 h 819019"/>
                <a:gd name="connsiteX0" fmla="*/ 9860191 w 9860191"/>
                <a:gd name="connsiteY0" fmla="*/ 819019 h 913208"/>
                <a:gd name="connsiteX1" fmla="*/ 0 w 9860191"/>
                <a:gd name="connsiteY1" fmla="*/ 819019 h 913208"/>
                <a:gd name="connsiteX2" fmla="*/ 719772 w 9860191"/>
                <a:gd name="connsiteY2" fmla="*/ 603015 h 913208"/>
                <a:gd name="connsiteX3" fmla="*/ 1151636 w 9860191"/>
                <a:gd name="connsiteY3" fmla="*/ 387010 h 913208"/>
                <a:gd name="connsiteX4" fmla="*/ 1295590 w 9860191"/>
                <a:gd name="connsiteY4" fmla="*/ 459012 h 913208"/>
                <a:gd name="connsiteX5" fmla="*/ 1439544 w 9860191"/>
                <a:gd name="connsiteY5" fmla="*/ 315009 h 913208"/>
                <a:gd name="connsiteX6" fmla="*/ 1655476 w 9860191"/>
                <a:gd name="connsiteY6" fmla="*/ 387010 h 913208"/>
                <a:gd name="connsiteX7" fmla="*/ 2087339 w 9860191"/>
                <a:gd name="connsiteY7" fmla="*/ 243006 h 913208"/>
                <a:gd name="connsiteX8" fmla="*/ 2231294 w 9860191"/>
                <a:gd name="connsiteY8" fmla="*/ 243006 h 913208"/>
                <a:gd name="connsiteX9" fmla="*/ 2447226 w 9860191"/>
                <a:gd name="connsiteY9" fmla="*/ 171005 h 913208"/>
                <a:gd name="connsiteX10" fmla="*/ 2591180 w 9860191"/>
                <a:gd name="connsiteY10" fmla="*/ 171005 h 913208"/>
                <a:gd name="connsiteX11" fmla="*/ 3670838 w 9860191"/>
                <a:gd name="connsiteY11" fmla="*/ 20788 h 913208"/>
                <a:gd name="connsiteX12" fmla="*/ 4750497 w 9860191"/>
                <a:gd name="connsiteY12" fmla="*/ 27002 h 913208"/>
                <a:gd name="connsiteX13" fmla="*/ 5614223 w 9860191"/>
                <a:gd name="connsiteY13" fmla="*/ 315008 h 913208"/>
                <a:gd name="connsiteX14" fmla="*/ 7485631 w 9860191"/>
                <a:gd name="connsiteY14" fmla="*/ 603014 h 913208"/>
                <a:gd name="connsiteX15" fmla="*/ 9860191 w 9860191"/>
                <a:gd name="connsiteY15" fmla="*/ 913208 h 913208"/>
                <a:gd name="connsiteX0" fmla="*/ 0 w 9860191"/>
                <a:gd name="connsiteY0" fmla="*/ 819019 h 913208"/>
                <a:gd name="connsiteX1" fmla="*/ 719772 w 9860191"/>
                <a:gd name="connsiteY1" fmla="*/ 603015 h 913208"/>
                <a:gd name="connsiteX2" fmla="*/ 1151636 w 9860191"/>
                <a:gd name="connsiteY2" fmla="*/ 387010 h 913208"/>
                <a:gd name="connsiteX3" fmla="*/ 1295590 w 9860191"/>
                <a:gd name="connsiteY3" fmla="*/ 459012 h 913208"/>
                <a:gd name="connsiteX4" fmla="*/ 1439544 w 9860191"/>
                <a:gd name="connsiteY4" fmla="*/ 315009 h 913208"/>
                <a:gd name="connsiteX5" fmla="*/ 1655476 w 9860191"/>
                <a:gd name="connsiteY5" fmla="*/ 387010 h 913208"/>
                <a:gd name="connsiteX6" fmla="*/ 2087339 w 9860191"/>
                <a:gd name="connsiteY6" fmla="*/ 243006 h 913208"/>
                <a:gd name="connsiteX7" fmla="*/ 2231294 w 9860191"/>
                <a:gd name="connsiteY7" fmla="*/ 243006 h 913208"/>
                <a:gd name="connsiteX8" fmla="*/ 2447226 w 9860191"/>
                <a:gd name="connsiteY8" fmla="*/ 171005 h 913208"/>
                <a:gd name="connsiteX9" fmla="*/ 2591180 w 9860191"/>
                <a:gd name="connsiteY9" fmla="*/ 171005 h 913208"/>
                <a:gd name="connsiteX10" fmla="*/ 3670838 w 9860191"/>
                <a:gd name="connsiteY10" fmla="*/ 20788 h 913208"/>
                <a:gd name="connsiteX11" fmla="*/ 4750497 w 9860191"/>
                <a:gd name="connsiteY11" fmla="*/ 27002 h 913208"/>
                <a:gd name="connsiteX12" fmla="*/ 5614223 w 9860191"/>
                <a:gd name="connsiteY12" fmla="*/ 315008 h 913208"/>
                <a:gd name="connsiteX13" fmla="*/ 7485631 w 9860191"/>
                <a:gd name="connsiteY13" fmla="*/ 603014 h 913208"/>
                <a:gd name="connsiteX14" fmla="*/ 9860191 w 9860191"/>
                <a:gd name="connsiteY14" fmla="*/ 913208 h 913208"/>
                <a:gd name="connsiteX0" fmla="*/ 0 w 9860191"/>
                <a:gd name="connsiteY0" fmla="*/ 819019 h 819019"/>
                <a:gd name="connsiteX1" fmla="*/ 719772 w 9860191"/>
                <a:gd name="connsiteY1" fmla="*/ 603015 h 819019"/>
                <a:gd name="connsiteX2" fmla="*/ 1151636 w 9860191"/>
                <a:gd name="connsiteY2" fmla="*/ 387010 h 819019"/>
                <a:gd name="connsiteX3" fmla="*/ 1295590 w 9860191"/>
                <a:gd name="connsiteY3" fmla="*/ 459012 h 819019"/>
                <a:gd name="connsiteX4" fmla="*/ 1439544 w 9860191"/>
                <a:gd name="connsiteY4" fmla="*/ 315009 h 819019"/>
                <a:gd name="connsiteX5" fmla="*/ 1655476 w 9860191"/>
                <a:gd name="connsiteY5" fmla="*/ 387010 h 819019"/>
                <a:gd name="connsiteX6" fmla="*/ 2087339 w 9860191"/>
                <a:gd name="connsiteY6" fmla="*/ 243006 h 819019"/>
                <a:gd name="connsiteX7" fmla="*/ 2231294 w 9860191"/>
                <a:gd name="connsiteY7" fmla="*/ 243006 h 819019"/>
                <a:gd name="connsiteX8" fmla="*/ 2447226 w 9860191"/>
                <a:gd name="connsiteY8" fmla="*/ 171005 h 819019"/>
                <a:gd name="connsiteX9" fmla="*/ 2591180 w 9860191"/>
                <a:gd name="connsiteY9" fmla="*/ 171005 h 819019"/>
                <a:gd name="connsiteX10" fmla="*/ 3670838 w 9860191"/>
                <a:gd name="connsiteY10" fmla="*/ 20788 h 819019"/>
                <a:gd name="connsiteX11" fmla="*/ 4750497 w 9860191"/>
                <a:gd name="connsiteY11" fmla="*/ 27002 h 819019"/>
                <a:gd name="connsiteX12" fmla="*/ 5614223 w 9860191"/>
                <a:gd name="connsiteY12" fmla="*/ 315008 h 819019"/>
                <a:gd name="connsiteX13" fmla="*/ 7485631 w 9860191"/>
                <a:gd name="connsiteY13" fmla="*/ 603014 h 819019"/>
                <a:gd name="connsiteX14" fmla="*/ 9860191 w 9860191"/>
                <a:gd name="connsiteY14" fmla="*/ 819019 h 8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0191" h="819019">
                  <a:moveTo>
                    <a:pt x="0" y="819019"/>
                  </a:moveTo>
                  <a:lnTo>
                    <a:pt x="719772" y="603015"/>
                  </a:lnTo>
                  <a:lnTo>
                    <a:pt x="1151636" y="387010"/>
                  </a:lnTo>
                  <a:lnTo>
                    <a:pt x="1295590" y="459012"/>
                  </a:lnTo>
                  <a:lnTo>
                    <a:pt x="1439544" y="315009"/>
                  </a:lnTo>
                  <a:lnTo>
                    <a:pt x="1655476" y="387010"/>
                  </a:lnTo>
                  <a:lnTo>
                    <a:pt x="2087339" y="243006"/>
                  </a:lnTo>
                  <a:lnTo>
                    <a:pt x="2231294" y="243006"/>
                  </a:lnTo>
                  <a:lnTo>
                    <a:pt x="2447226" y="171005"/>
                  </a:lnTo>
                  <a:lnTo>
                    <a:pt x="2591180" y="171005"/>
                  </a:lnTo>
                  <a:lnTo>
                    <a:pt x="3670838" y="20788"/>
                  </a:lnTo>
                  <a:cubicBezTo>
                    <a:pt x="3994736" y="9823"/>
                    <a:pt x="4427996" y="0"/>
                    <a:pt x="4750497" y="27002"/>
                  </a:cubicBezTo>
                  <a:lnTo>
                    <a:pt x="5614223" y="315008"/>
                  </a:lnTo>
                  <a:lnTo>
                    <a:pt x="7485631" y="603014"/>
                  </a:lnTo>
                  <a:lnTo>
                    <a:pt x="9860191" y="81901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fr-FR">
                <a:solidFill>
                  <a:prstClr val="white"/>
                </a:solidFill>
                <a:latin typeface="Century Gothic" panose="020B0502020202020204" pitchFamily="34" charset="0"/>
              </a:endParaRPr>
            </a:p>
          </p:txBody>
        </p:sp>
        <p:sp>
          <p:nvSpPr>
            <p:cNvPr id="17" name="ZoneTexte 28">
              <a:extLst>
                <a:ext uri="{FF2B5EF4-FFF2-40B4-BE49-F238E27FC236}">
                  <a16:creationId xmlns:a16="http://schemas.microsoft.com/office/drawing/2014/main" id="{30402C48-FB94-403F-B0B0-3EA1BE0BD59E}"/>
                </a:ext>
              </a:extLst>
            </p:cNvPr>
            <p:cNvSpPr txBox="1">
              <a:spLocks noChangeArrowheads="1"/>
            </p:cNvSpPr>
            <p:nvPr/>
          </p:nvSpPr>
          <p:spPr bwMode="auto">
            <a:xfrm>
              <a:off x="3456332" y="4691247"/>
              <a:ext cx="863822" cy="40020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377"/>
              <a:r>
                <a:rPr lang="fr-FR" altLang="fr-FR" sz="2000" b="1" dirty="0">
                  <a:solidFill>
                    <a:srgbClr val="ED7D31"/>
                  </a:solidFill>
                  <a:latin typeface="Century Gothic" panose="020B0502020202020204" pitchFamily="34" charset="0"/>
                </a:rPr>
                <a:t>Gaz</a:t>
              </a:r>
            </a:p>
          </p:txBody>
        </p:sp>
        <p:sp>
          <p:nvSpPr>
            <p:cNvPr id="18" name="Forme libre 11">
              <a:extLst>
                <a:ext uri="{FF2B5EF4-FFF2-40B4-BE49-F238E27FC236}">
                  <a16:creationId xmlns:a16="http://schemas.microsoft.com/office/drawing/2014/main" id="{08405490-A537-488B-9B10-1608D551C12F}"/>
                </a:ext>
              </a:extLst>
            </p:cNvPr>
            <p:cNvSpPr/>
            <p:nvPr/>
          </p:nvSpPr>
          <p:spPr bwMode="auto">
            <a:xfrm>
              <a:off x="1042988" y="5051654"/>
              <a:ext cx="9505376" cy="1041642"/>
            </a:xfrm>
            <a:custGeom>
              <a:avLst/>
              <a:gdLst>
                <a:gd name="connsiteX0" fmla="*/ 173832 w 2331244"/>
                <a:gd name="connsiteY0" fmla="*/ 5938837 h 5967412"/>
                <a:gd name="connsiteX1" fmla="*/ 216694 w 2331244"/>
                <a:gd name="connsiteY1" fmla="*/ 2738437 h 5967412"/>
                <a:gd name="connsiteX2" fmla="*/ 2316957 w 2331244"/>
                <a:gd name="connsiteY2" fmla="*/ 538162 h 5967412"/>
                <a:gd name="connsiteX3" fmla="*/ 2331244 w 2331244"/>
                <a:gd name="connsiteY3" fmla="*/ 5967412 h 5967412"/>
                <a:gd name="connsiteX4" fmla="*/ 173832 w 2331244"/>
                <a:gd name="connsiteY4" fmla="*/ 5938837 h 5967412"/>
                <a:gd name="connsiteX0" fmla="*/ 198281 w 2355693"/>
                <a:gd name="connsiteY0" fmla="*/ 5938837 h 5967412"/>
                <a:gd name="connsiteX1" fmla="*/ 216694 w 2355693"/>
                <a:gd name="connsiteY1" fmla="*/ 1365721 h 5967412"/>
                <a:gd name="connsiteX2" fmla="*/ 2341406 w 2355693"/>
                <a:gd name="connsiteY2" fmla="*/ 538162 h 5967412"/>
                <a:gd name="connsiteX3" fmla="*/ 2355693 w 2355693"/>
                <a:gd name="connsiteY3" fmla="*/ 5967412 h 5967412"/>
                <a:gd name="connsiteX4" fmla="*/ 198281 w 2355693"/>
                <a:gd name="connsiteY4" fmla="*/ 5938837 h 5967412"/>
                <a:gd name="connsiteX0" fmla="*/ 0 w 2157412"/>
                <a:gd name="connsiteY0" fmla="*/ 5938837 h 5967412"/>
                <a:gd name="connsiteX1" fmla="*/ 18413 w 2157412"/>
                <a:gd name="connsiteY1" fmla="*/ 1365721 h 5967412"/>
                <a:gd name="connsiteX2" fmla="*/ 2143125 w 2157412"/>
                <a:gd name="connsiteY2" fmla="*/ 538162 h 5967412"/>
                <a:gd name="connsiteX3" fmla="*/ 2157412 w 2157412"/>
                <a:gd name="connsiteY3" fmla="*/ 5967412 h 5967412"/>
                <a:gd name="connsiteX4" fmla="*/ 0 w 2157412"/>
                <a:gd name="connsiteY4" fmla="*/ 5938837 h 5967412"/>
                <a:gd name="connsiteX0" fmla="*/ 0 w 2157412"/>
                <a:gd name="connsiteY0" fmla="*/ 5400675 h 5429250"/>
                <a:gd name="connsiteX1" fmla="*/ 18413 w 2157412"/>
                <a:gd name="connsiteY1" fmla="*/ 827559 h 5429250"/>
                <a:gd name="connsiteX2" fmla="*/ 2143125 w 2157412"/>
                <a:gd name="connsiteY2" fmla="*/ 0 h 5429250"/>
                <a:gd name="connsiteX3" fmla="*/ 2157412 w 2157412"/>
                <a:gd name="connsiteY3" fmla="*/ 5429250 h 5429250"/>
                <a:gd name="connsiteX4" fmla="*/ 0 w 2157412"/>
                <a:gd name="connsiteY4" fmla="*/ 5400675 h 5429250"/>
                <a:gd name="connsiteX0" fmla="*/ 366055 w 2145137"/>
                <a:gd name="connsiteY0" fmla="*/ 5076031 h 5429250"/>
                <a:gd name="connsiteX1" fmla="*/ 6138 w 2145137"/>
                <a:gd name="connsiteY1" fmla="*/ 827559 h 5429250"/>
                <a:gd name="connsiteX2" fmla="*/ 2130850 w 2145137"/>
                <a:gd name="connsiteY2" fmla="*/ 0 h 5429250"/>
                <a:gd name="connsiteX3" fmla="*/ 2145137 w 2145137"/>
                <a:gd name="connsiteY3" fmla="*/ 5429250 h 5429250"/>
                <a:gd name="connsiteX4" fmla="*/ 366055 w 2145137"/>
                <a:gd name="connsiteY4" fmla="*/ 5076031 h 5429250"/>
                <a:gd name="connsiteX0" fmla="*/ 6138 w 2145137"/>
                <a:gd name="connsiteY0" fmla="*/ 5436071 h 5436071"/>
                <a:gd name="connsiteX1" fmla="*/ 6138 w 2145137"/>
                <a:gd name="connsiteY1" fmla="*/ 827559 h 5436071"/>
                <a:gd name="connsiteX2" fmla="*/ 2130850 w 2145137"/>
                <a:gd name="connsiteY2" fmla="*/ 0 h 5436071"/>
                <a:gd name="connsiteX3" fmla="*/ 2145137 w 2145137"/>
                <a:gd name="connsiteY3" fmla="*/ 5429250 h 5436071"/>
                <a:gd name="connsiteX4" fmla="*/ 6138 w 2145137"/>
                <a:gd name="connsiteY4" fmla="*/ 5436071 h 5436071"/>
                <a:gd name="connsiteX0" fmla="*/ 6138 w 2130850"/>
                <a:gd name="connsiteY0" fmla="*/ 5436071 h 5436071"/>
                <a:gd name="connsiteX1" fmla="*/ 6138 w 2130850"/>
                <a:gd name="connsiteY1" fmla="*/ 827559 h 5436071"/>
                <a:gd name="connsiteX2" fmla="*/ 2130850 w 2130850"/>
                <a:gd name="connsiteY2" fmla="*/ 0 h 5436071"/>
                <a:gd name="connsiteX3" fmla="*/ 2021676 w 2130850"/>
                <a:gd name="connsiteY3" fmla="*/ 4932015 h 5436071"/>
                <a:gd name="connsiteX4" fmla="*/ 6138 w 2130850"/>
                <a:gd name="connsiteY4" fmla="*/ 5436071 h 5436071"/>
                <a:gd name="connsiteX0" fmla="*/ 6138 w 2165643"/>
                <a:gd name="connsiteY0" fmla="*/ 5436071 h 5436071"/>
                <a:gd name="connsiteX1" fmla="*/ 6138 w 2165643"/>
                <a:gd name="connsiteY1" fmla="*/ 827559 h 5436071"/>
                <a:gd name="connsiteX2" fmla="*/ 2130850 w 2165643"/>
                <a:gd name="connsiteY2" fmla="*/ 0 h 5436071"/>
                <a:gd name="connsiteX3" fmla="*/ 2165643 w 2165643"/>
                <a:gd name="connsiteY3" fmla="*/ 5436071 h 5436071"/>
                <a:gd name="connsiteX4" fmla="*/ 6138 w 2165643"/>
                <a:gd name="connsiteY4" fmla="*/ 5436071 h 5436071"/>
                <a:gd name="connsiteX0" fmla="*/ 6138 w 2165643"/>
                <a:gd name="connsiteY0" fmla="*/ 5184576 h 5184576"/>
                <a:gd name="connsiteX1" fmla="*/ 6138 w 2165643"/>
                <a:gd name="connsiteY1" fmla="*/ 576064 h 5184576"/>
                <a:gd name="connsiteX2" fmla="*/ 2165642 w 2165643"/>
                <a:gd name="connsiteY2" fmla="*/ 0 h 5184576"/>
                <a:gd name="connsiteX3" fmla="*/ 2165643 w 2165643"/>
                <a:gd name="connsiteY3" fmla="*/ 5184576 h 5184576"/>
                <a:gd name="connsiteX4" fmla="*/ 6138 w 2165643"/>
                <a:gd name="connsiteY4" fmla="*/ 5184576 h 5184576"/>
                <a:gd name="connsiteX0" fmla="*/ 6139 w 2165644"/>
                <a:gd name="connsiteY0" fmla="*/ 5184576 h 5184576"/>
                <a:gd name="connsiteX1" fmla="*/ 6138 w 2165644"/>
                <a:gd name="connsiteY1" fmla="*/ 648071 h 5184576"/>
                <a:gd name="connsiteX2" fmla="*/ 2165643 w 2165644"/>
                <a:gd name="connsiteY2" fmla="*/ 0 h 5184576"/>
                <a:gd name="connsiteX3" fmla="*/ 2165644 w 2165644"/>
                <a:gd name="connsiteY3" fmla="*/ 5184576 h 5184576"/>
                <a:gd name="connsiteX4" fmla="*/ 6139 w 2165644"/>
                <a:gd name="connsiteY4" fmla="*/ 5184576 h 5184576"/>
                <a:gd name="connsiteX0" fmla="*/ 6139 w 2165644"/>
                <a:gd name="connsiteY0" fmla="*/ 5256585 h 5256585"/>
                <a:gd name="connsiteX1" fmla="*/ 6138 w 2165644"/>
                <a:gd name="connsiteY1" fmla="*/ 720080 h 5256585"/>
                <a:gd name="connsiteX2" fmla="*/ 2165644 w 2165644"/>
                <a:gd name="connsiteY2" fmla="*/ 0 h 5256585"/>
                <a:gd name="connsiteX3" fmla="*/ 2165644 w 2165644"/>
                <a:gd name="connsiteY3" fmla="*/ 5256585 h 5256585"/>
                <a:gd name="connsiteX4" fmla="*/ 6139 w 2165644"/>
                <a:gd name="connsiteY4" fmla="*/ 5256585 h 5256585"/>
                <a:gd name="connsiteX0" fmla="*/ 78122 w 2237627"/>
                <a:gd name="connsiteY0" fmla="*/ 5256585 h 5256585"/>
                <a:gd name="connsiteX1" fmla="*/ 6138 w 2237627"/>
                <a:gd name="connsiteY1" fmla="*/ 720081 h 5256585"/>
                <a:gd name="connsiteX2" fmla="*/ 2237627 w 2237627"/>
                <a:gd name="connsiteY2" fmla="*/ 0 h 5256585"/>
                <a:gd name="connsiteX3" fmla="*/ 2237627 w 2237627"/>
                <a:gd name="connsiteY3" fmla="*/ 5256585 h 5256585"/>
                <a:gd name="connsiteX4" fmla="*/ 78122 w 2237627"/>
                <a:gd name="connsiteY4" fmla="*/ 5256585 h 5256585"/>
                <a:gd name="connsiteX0" fmla="*/ 6138 w 2237627"/>
                <a:gd name="connsiteY0" fmla="*/ 5256585 h 5256585"/>
                <a:gd name="connsiteX1" fmla="*/ 6138 w 2237627"/>
                <a:gd name="connsiteY1" fmla="*/ 720081 h 5256585"/>
                <a:gd name="connsiteX2" fmla="*/ 2237627 w 2237627"/>
                <a:gd name="connsiteY2" fmla="*/ 0 h 5256585"/>
                <a:gd name="connsiteX3" fmla="*/ 2237627 w 2237627"/>
                <a:gd name="connsiteY3" fmla="*/ 5256585 h 5256585"/>
                <a:gd name="connsiteX4" fmla="*/ 6138 w 2237627"/>
                <a:gd name="connsiteY4" fmla="*/ 5256585 h 5256585"/>
                <a:gd name="connsiteX0" fmla="*/ 12276 w 2243765"/>
                <a:gd name="connsiteY0" fmla="*/ 5256585 h 5256585"/>
                <a:gd name="connsiteX1" fmla="*/ 6138 w 2243765"/>
                <a:gd name="connsiteY1" fmla="*/ 2088232 h 5256585"/>
                <a:gd name="connsiteX2" fmla="*/ 2243765 w 2243765"/>
                <a:gd name="connsiteY2" fmla="*/ 0 h 5256585"/>
                <a:gd name="connsiteX3" fmla="*/ 2243765 w 2243765"/>
                <a:gd name="connsiteY3" fmla="*/ 5256585 h 5256585"/>
                <a:gd name="connsiteX4" fmla="*/ 12276 w 2243765"/>
                <a:gd name="connsiteY4" fmla="*/ 5256585 h 5256585"/>
                <a:gd name="connsiteX0" fmla="*/ 12276 w 2243765"/>
                <a:gd name="connsiteY0" fmla="*/ 3168353 h 3168353"/>
                <a:gd name="connsiteX1" fmla="*/ 6138 w 2243765"/>
                <a:gd name="connsiteY1" fmla="*/ 0 h 3168353"/>
                <a:gd name="connsiteX2" fmla="*/ 2021677 w 2243765"/>
                <a:gd name="connsiteY2" fmla="*/ 2160240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021677 w 2243765"/>
                <a:gd name="connsiteY2" fmla="*/ 2160240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237627 w 2243765"/>
                <a:gd name="connsiteY2" fmla="*/ 2232248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237627 w 2243765"/>
                <a:gd name="connsiteY2" fmla="*/ 3096344 h 3168353"/>
                <a:gd name="connsiteX3" fmla="*/ 2243765 w 2243765"/>
                <a:gd name="connsiteY3" fmla="*/ 3168353 h 3168353"/>
                <a:gd name="connsiteX4" fmla="*/ 12276 w 2243765"/>
                <a:gd name="connsiteY4" fmla="*/ 3168353 h 3168353"/>
                <a:gd name="connsiteX0" fmla="*/ 12276 w 2243765"/>
                <a:gd name="connsiteY0" fmla="*/ 3168353 h 3168353"/>
                <a:gd name="connsiteX1" fmla="*/ 6138 w 2243765"/>
                <a:gd name="connsiteY1" fmla="*/ 0 h 3168353"/>
                <a:gd name="connsiteX2" fmla="*/ 2165644 w 2243765"/>
                <a:gd name="connsiteY2" fmla="*/ 2448272 h 3168353"/>
                <a:gd name="connsiteX3" fmla="*/ 2237627 w 2243765"/>
                <a:gd name="connsiteY3" fmla="*/ 3096344 h 3168353"/>
                <a:gd name="connsiteX4" fmla="*/ 2243765 w 2243765"/>
                <a:gd name="connsiteY4" fmla="*/ 3168353 h 3168353"/>
                <a:gd name="connsiteX5" fmla="*/ 12276 w 2243765"/>
                <a:gd name="connsiteY5" fmla="*/ 3168353 h 3168353"/>
                <a:gd name="connsiteX0" fmla="*/ 12276 w 2243765"/>
                <a:gd name="connsiteY0" fmla="*/ 3168353 h 3168353"/>
                <a:gd name="connsiteX1" fmla="*/ 6138 w 2243765"/>
                <a:gd name="connsiteY1" fmla="*/ 0 h 3168353"/>
                <a:gd name="connsiteX2" fmla="*/ 1085891 w 2243765"/>
                <a:gd name="connsiteY2" fmla="*/ 2160240 h 3168353"/>
                <a:gd name="connsiteX3" fmla="*/ 2165644 w 2243765"/>
                <a:gd name="connsiteY3" fmla="*/ 2448272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168353 h 3168353"/>
                <a:gd name="connsiteX1" fmla="*/ 6138 w 2243765"/>
                <a:gd name="connsiteY1" fmla="*/ 0 h 3168353"/>
                <a:gd name="connsiteX2" fmla="*/ 1373825 w 2243765"/>
                <a:gd name="connsiteY2" fmla="*/ 2088232 h 3168353"/>
                <a:gd name="connsiteX3" fmla="*/ 2165644 w 2243765"/>
                <a:gd name="connsiteY3" fmla="*/ 2448272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348373 h 3348373"/>
                <a:gd name="connsiteX1" fmla="*/ 6138 w 2243765"/>
                <a:gd name="connsiteY1" fmla="*/ 180020 h 3348373"/>
                <a:gd name="connsiteX2" fmla="*/ 1373825 w 2243765"/>
                <a:gd name="connsiteY2" fmla="*/ 2268252 h 3348373"/>
                <a:gd name="connsiteX3" fmla="*/ 2165644 w 2243765"/>
                <a:gd name="connsiteY3" fmla="*/ 2628292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348373 h 3348373"/>
                <a:gd name="connsiteX1" fmla="*/ 6138 w 2243765"/>
                <a:gd name="connsiteY1" fmla="*/ 180020 h 3348373"/>
                <a:gd name="connsiteX2" fmla="*/ 1373825 w 2243765"/>
                <a:gd name="connsiteY2" fmla="*/ 2268252 h 3348373"/>
                <a:gd name="connsiteX3" fmla="*/ 2165644 w 2243765"/>
                <a:gd name="connsiteY3" fmla="*/ 2628292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348373 h 3348373"/>
                <a:gd name="connsiteX1" fmla="*/ 6138 w 2243765"/>
                <a:gd name="connsiteY1" fmla="*/ 180020 h 3348373"/>
                <a:gd name="connsiteX2" fmla="*/ 1373825 w 2243765"/>
                <a:gd name="connsiteY2" fmla="*/ 2268252 h 3348373"/>
                <a:gd name="connsiteX3" fmla="*/ 2237627 w 2243765"/>
                <a:gd name="connsiteY3" fmla="*/ 2916324 h 3348373"/>
                <a:gd name="connsiteX4" fmla="*/ 2237627 w 2243765"/>
                <a:gd name="connsiteY4" fmla="*/ 3276364 h 3348373"/>
                <a:gd name="connsiteX5" fmla="*/ 2243765 w 2243765"/>
                <a:gd name="connsiteY5" fmla="*/ 3348373 h 3348373"/>
                <a:gd name="connsiteX6" fmla="*/ 12276 w 2243765"/>
                <a:gd name="connsiteY6" fmla="*/ 3348373 h 3348373"/>
                <a:gd name="connsiteX0" fmla="*/ 12276 w 2243765"/>
                <a:gd name="connsiteY0" fmla="*/ 3168353 h 3168353"/>
                <a:gd name="connsiteX1" fmla="*/ 6138 w 2243765"/>
                <a:gd name="connsiteY1" fmla="*/ 0 h 3168353"/>
                <a:gd name="connsiteX2" fmla="*/ 1373825 w 2243765"/>
                <a:gd name="connsiteY2" fmla="*/ 2088232 h 3168353"/>
                <a:gd name="connsiteX3" fmla="*/ 2237627 w 2243765"/>
                <a:gd name="connsiteY3" fmla="*/ 2736304 h 3168353"/>
                <a:gd name="connsiteX4" fmla="*/ 2237627 w 2243765"/>
                <a:gd name="connsiteY4" fmla="*/ 3096344 h 3168353"/>
                <a:gd name="connsiteX5" fmla="*/ 2243765 w 2243765"/>
                <a:gd name="connsiteY5" fmla="*/ 3168353 h 3168353"/>
                <a:gd name="connsiteX6" fmla="*/ 12276 w 2243765"/>
                <a:gd name="connsiteY6" fmla="*/ 3168353 h 3168353"/>
                <a:gd name="connsiteX0" fmla="*/ 12276 w 2243765"/>
                <a:gd name="connsiteY0" fmla="*/ 3168353 h 3168353"/>
                <a:gd name="connsiteX1" fmla="*/ 6138 w 2243765"/>
                <a:gd name="connsiteY1" fmla="*/ 0 h 3168353"/>
                <a:gd name="connsiteX2" fmla="*/ 1373825 w 2243765"/>
                <a:gd name="connsiteY2" fmla="*/ 2088232 h 3168353"/>
                <a:gd name="connsiteX3" fmla="*/ 2237627 w 2243765"/>
                <a:gd name="connsiteY3" fmla="*/ 2736304 h 3168353"/>
                <a:gd name="connsiteX4" fmla="*/ 2243765 w 2243765"/>
                <a:gd name="connsiteY4" fmla="*/ 3168353 h 3168353"/>
                <a:gd name="connsiteX5" fmla="*/ 12276 w 2243765"/>
                <a:gd name="connsiteY5" fmla="*/ 3168353 h 3168353"/>
                <a:gd name="connsiteX0" fmla="*/ 2237627 w 2237627"/>
                <a:gd name="connsiteY0" fmla="*/ 3168353 h 3168353"/>
                <a:gd name="connsiteX1" fmla="*/ 0 w 2237627"/>
                <a:gd name="connsiteY1" fmla="*/ 0 h 3168353"/>
                <a:gd name="connsiteX2" fmla="*/ 1367687 w 2237627"/>
                <a:gd name="connsiteY2" fmla="*/ 2088232 h 3168353"/>
                <a:gd name="connsiteX3" fmla="*/ 2231489 w 2237627"/>
                <a:gd name="connsiteY3" fmla="*/ 2736304 h 3168353"/>
                <a:gd name="connsiteX4" fmla="*/ 2237627 w 2237627"/>
                <a:gd name="connsiteY4" fmla="*/ 3168353 h 3168353"/>
                <a:gd name="connsiteX0" fmla="*/ 7426126 w 7792851"/>
                <a:gd name="connsiteY0" fmla="*/ 1152079 h 1634691"/>
                <a:gd name="connsiteX1" fmla="*/ 0 w 7792851"/>
                <a:gd name="connsiteY1" fmla="*/ 1151781 h 1634691"/>
                <a:gd name="connsiteX2" fmla="*/ 6556186 w 7792851"/>
                <a:gd name="connsiteY2" fmla="*/ 71958 h 1634691"/>
                <a:gd name="connsiteX3" fmla="*/ 7419988 w 7792851"/>
                <a:gd name="connsiteY3" fmla="*/ 720030 h 1634691"/>
                <a:gd name="connsiteX4" fmla="*/ 7426126 w 7792851"/>
                <a:gd name="connsiteY4" fmla="*/ 1152079 h 1634691"/>
                <a:gd name="connsiteX0" fmla="*/ 8324008 w 8486797"/>
                <a:gd name="connsiteY0" fmla="*/ 1104078 h 1104079"/>
                <a:gd name="connsiteX1" fmla="*/ 897882 w 8486797"/>
                <a:gd name="connsiteY1" fmla="*/ 1103780 h 1104079"/>
                <a:gd name="connsiteX2" fmla="*/ 2121495 w 8486797"/>
                <a:gd name="connsiteY2" fmla="*/ 815774 h 1104079"/>
                <a:gd name="connsiteX3" fmla="*/ 7454068 w 8486797"/>
                <a:gd name="connsiteY3" fmla="*/ 23957 h 1104079"/>
                <a:gd name="connsiteX4" fmla="*/ 8317870 w 8486797"/>
                <a:gd name="connsiteY4" fmla="*/ 672029 h 1104079"/>
                <a:gd name="connsiteX5" fmla="*/ 8324008 w 8486797"/>
                <a:gd name="connsiteY5" fmla="*/ 1104078 h 1104079"/>
                <a:gd name="connsiteX0" fmla="*/ 8324008 w 9416706"/>
                <a:gd name="connsiteY0" fmla="*/ 1128172 h 1128172"/>
                <a:gd name="connsiteX1" fmla="*/ 897882 w 9416706"/>
                <a:gd name="connsiteY1" fmla="*/ 1127874 h 1128172"/>
                <a:gd name="connsiteX2" fmla="*/ 2121495 w 9416706"/>
                <a:gd name="connsiteY2" fmla="*/ 839868 h 1128172"/>
                <a:gd name="connsiteX3" fmla="*/ 7454068 w 9416706"/>
                <a:gd name="connsiteY3" fmla="*/ 48051 h 1128172"/>
                <a:gd name="connsiteX4" fmla="*/ 8324008 w 9416706"/>
                <a:gd name="connsiteY4" fmla="*/ 1128172 h 1128172"/>
                <a:gd name="connsiteX0" fmla="*/ 8324008 w 9416706"/>
                <a:gd name="connsiteY0" fmla="*/ 312304 h 312304"/>
                <a:gd name="connsiteX1" fmla="*/ 897882 w 9416706"/>
                <a:gd name="connsiteY1" fmla="*/ 312006 h 312304"/>
                <a:gd name="connsiteX2" fmla="*/ 2121495 w 9416706"/>
                <a:gd name="connsiteY2" fmla="*/ 24000 h 312304"/>
                <a:gd name="connsiteX3" fmla="*/ 3561039 w 9416706"/>
                <a:gd name="connsiteY3" fmla="*/ 168004 h 312304"/>
                <a:gd name="connsiteX4" fmla="*/ 8324008 w 9416706"/>
                <a:gd name="connsiteY4" fmla="*/ 312304 h 312304"/>
                <a:gd name="connsiteX0" fmla="*/ 8324008 w 9562804"/>
                <a:gd name="connsiteY0" fmla="*/ 312304 h 312304"/>
                <a:gd name="connsiteX1" fmla="*/ 897882 w 9562804"/>
                <a:gd name="connsiteY1" fmla="*/ 312006 h 312304"/>
                <a:gd name="connsiteX2" fmla="*/ 2121495 w 9562804"/>
                <a:gd name="connsiteY2" fmla="*/ 24000 h 312304"/>
                <a:gd name="connsiteX3" fmla="*/ 3561039 w 9562804"/>
                <a:gd name="connsiteY3" fmla="*/ 168004 h 312304"/>
                <a:gd name="connsiteX4" fmla="*/ 8311535 w 9562804"/>
                <a:gd name="connsiteY4" fmla="*/ 96003 h 312304"/>
                <a:gd name="connsiteX5" fmla="*/ 8324008 w 9562804"/>
                <a:gd name="connsiteY5" fmla="*/ 312304 h 312304"/>
                <a:gd name="connsiteX0" fmla="*/ 8324008 w 8324008"/>
                <a:gd name="connsiteY0" fmla="*/ 312304 h 312304"/>
                <a:gd name="connsiteX1" fmla="*/ 897882 w 8324008"/>
                <a:gd name="connsiteY1" fmla="*/ 312006 h 312304"/>
                <a:gd name="connsiteX2" fmla="*/ 2121495 w 8324008"/>
                <a:gd name="connsiteY2" fmla="*/ 24000 h 312304"/>
                <a:gd name="connsiteX3" fmla="*/ 3561039 w 8324008"/>
                <a:gd name="connsiteY3" fmla="*/ 168004 h 312304"/>
                <a:gd name="connsiteX4" fmla="*/ 8311535 w 8324008"/>
                <a:gd name="connsiteY4" fmla="*/ 96003 h 312304"/>
                <a:gd name="connsiteX5" fmla="*/ 8324008 w 8324008"/>
                <a:gd name="connsiteY5" fmla="*/ 312304 h 312304"/>
                <a:gd name="connsiteX0" fmla="*/ 8324008 w 8383513"/>
                <a:gd name="connsiteY0" fmla="*/ 312304 h 312304"/>
                <a:gd name="connsiteX1" fmla="*/ 897882 w 8383513"/>
                <a:gd name="connsiteY1" fmla="*/ 312006 h 312304"/>
                <a:gd name="connsiteX2" fmla="*/ 2121495 w 8383513"/>
                <a:gd name="connsiteY2" fmla="*/ 24000 h 312304"/>
                <a:gd name="connsiteX3" fmla="*/ 3561039 w 8383513"/>
                <a:gd name="connsiteY3" fmla="*/ 168004 h 312304"/>
                <a:gd name="connsiteX4" fmla="*/ 8383513 w 8383513"/>
                <a:gd name="connsiteY4" fmla="*/ 168004 h 312304"/>
                <a:gd name="connsiteX5" fmla="*/ 8324008 w 8383513"/>
                <a:gd name="connsiteY5" fmla="*/ 312304 h 312304"/>
                <a:gd name="connsiteX0" fmla="*/ 8324008 w 8324008"/>
                <a:gd name="connsiteY0" fmla="*/ 312304 h 312304"/>
                <a:gd name="connsiteX1" fmla="*/ 897882 w 8324008"/>
                <a:gd name="connsiteY1" fmla="*/ 312006 h 312304"/>
                <a:gd name="connsiteX2" fmla="*/ 2121495 w 8324008"/>
                <a:gd name="connsiteY2" fmla="*/ 24000 h 312304"/>
                <a:gd name="connsiteX3" fmla="*/ 3561039 w 8324008"/>
                <a:gd name="connsiteY3" fmla="*/ 168004 h 312304"/>
                <a:gd name="connsiteX4" fmla="*/ 8311536 w 8324008"/>
                <a:gd name="connsiteY4" fmla="*/ 168004 h 312304"/>
                <a:gd name="connsiteX5" fmla="*/ 8324008 w 8324008"/>
                <a:gd name="connsiteY5" fmla="*/ 312304 h 312304"/>
                <a:gd name="connsiteX0" fmla="*/ 8383513 w 8383513"/>
                <a:gd name="connsiteY0" fmla="*/ 312007 h 312007"/>
                <a:gd name="connsiteX1" fmla="*/ 897882 w 8383513"/>
                <a:gd name="connsiteY1" fmla="*/ 312006 h 312007"/>
                <a:gd name="connsiteX2" fmla="*/ 2121495 w 8383513"/>
                <a:gd name="connsiteY2" fmla="*/ 24000 h 312007"/>
                <a:gd name="connsiteX3" fmla="*/ 3561039 w 8383513"/>
                <a:gd name="connsiteY3" fmla="*/ 168004 h 312007"/>
                <a:gd name="connsiteX4" fmla="*/ 8311536 w 8383513"/>
                <a:gd name="connsiteY4" fmla="*/ 168004 h 312007"/>
                <a:gd name="connsiteX5" fmla="*/ 8383513 w 8383513"/>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312007 h 312007"/>
                <a:gd name="connsiteX1" fmla="*/ 897882 w 8311536"/>
                <a:gd name="connsiteY1" fmla="*/ 312006 h 312007"/>
                <a:gd name="connsiteX2" fmla="*/ 2121495 w 8311536"/>
                <a:gd name="connsiteY2" fmla="*/ 24000 h 312007"/>
                <a:gd name="connsiteX3" fmla="*/ 3561039 w 8311536"/>
                <a:gd name="connsiteY3" fmla="*/ 168004 h 312007"/>
                <a:gd name="connsiteX4" fmla="*/ 8311536 w 8311536"/>
                <a:gd name="connsiteY4" fmla="*/ 168004 h 312007"/>
                <a:gd name="connsiteX5" fmla="*/ 8311536 w 8311536"/>
                <a:gd name="connsiteY5" fmla="*/ 312007 h 312007"/>
                <a:gd name="connsiteX0" fmla="*/ 8311536 w 8311536"/>
                <a:gd name="connsiteY0" fmla="*/ 444008 h 444008"/>
                <a:gd name="connsiteX1" fmla="*/ 897882 w 8311536"/>
                <a:gd name="connsiteY1" fmla="*/ 444007 h 444008"/>
                <a:gd name="connsiteX2" fmla="*/ 2121495 w 8311536"/>
                <a:gd name="connsiteY2" fmla="*/ 156001 h 444008"/>
                <a:gd name="connsiteX3" fmla="*/ 4136857 w 8311536"/>
                <a:gd name="connsiteY3" fmla="*/ 12000 h 444008"/>
                <a:gd name="connsiteX4" fmla="*/ 8311536 w 8311536"/>
                <a:gd name="connsiteY4" fmla="*/ 300005 h 444008"/>
                <a:gd name="connsiteX5" fmla="*/ 8311536 w 8311536"/>
                <a:gd name="connsiteY5" fmla="*/ 444008 h 444008"/>
                <a:gd name="connsiteX0" fmla="*/ 8311536 w 8311536"/>
                <a:gd name="connsiteY0" fmla="*/ 435064 h 435064"/>
                <a:gd name="connsiteX1" fmla="*/ 897882 w 8311536"/>
                <a:gd name="connsiteY1" fmla="*/ 435063 h 435064"/>
                <a:gd name="connsiteX2" fmla="*/ 2121495 w 8311536"/>
                <a:gd name="connsiteY2" fmla="*/ 147057 h 435064"/>
                <a:gd name="connsiteX3" fmla="*/ 4136857 w 8311536"/>
                <a:gd name="connsiteY3" fmla="*/ 3056 h 435064"/>
                <a:gd name="connsiteX4" fmla="*/ 6512105 w 8311536"/>
                <a:gd name="connsiteY4" fmla="*/ 291062 h 435064"/>
                <a:gd name="connsiteX5" fmla="*/ 8311536 w 8311536"/>
                <a:gd name="connsiteY5" fmla="*/ 291061 h 435064"/>
                <a:gd name="connsiteX6" fmla="*/ 8311536 w 8311536"/>
                <a:gd name="connsiteY6" fmla="*/ 435064 h 435064"/>
                <a:gd name="connsiteX0" fmla="*/ 8311536 w 8311536"/>
                <a:gd name="connsiteY0" fmla="*/ 435064 h 435064"/>
                <a:gd name="connsiteX1" fmla="*/ 897882 w 8311536"/>
                <a:gd name="connsiteY1" fmla="*/ 435063 h 435064"/>
                <a:gd name="connsiteX2" fmla="*/ 2121495 w 8311536"/>
                <a:gd name="connsiteY2" fmla="*/ 147057 h 435064"/>
                <a:gd name="connsiteX3" fmla="*/ 4136857 w 8311536"/>
                <a:gd name="connsiteY3" fmla="*/ 3056 h 435064"/>
                <a:gd name="connsiteX4" fmla="*/ 6440128 w 8311536"/>
                <a:gd name="connsiteY4" fmla="*/ 147058 h 435064"/>
                <a:gd name="connsiteX5" fmla="*/ 8311536 w 8311536"/>
                <a:gd name="connsiteY5" fmla="*/ 291061 h 435064"/>
                <a:gd name="connsiteX6" fmla="*/ 8311536 w 8311536"/>
                <a:gd name="connsiteY6" fmla="*/ 435064 h 435064"/>
                <a:gd name="connsiteX0" fmla="*/ 8311536 w 8311536"/>
                <a:gd name="connsiteY0" fmla="*/ 435064 h 435064"/>
                <a:gd name="connsiteX1" fmla="*/ 897882 w 8311536"/>
                <a:gd name="connsiteY1" fmla="*/ 435063 h 435064"/>
                <a:gd name="connsiteX2" fmla="*/ 2121495 w 8311536"/>
                <a:gd name="connsiteY2" fmla="*/ 147057 h 435064"/>
                <a:gd name="connsiteX3" fmla="*/ 4352789 w 8311536"/>
                <a:gd name="connsiteY3" fmla="*/ 3056 h 435064"/>
                <a:gd name="connsiteX4" fmla="*/ 6440128 w 8311536"/>
                <a:gd name="connsiteY4" fmla="*/ 147058 h 435064"/>
                <a:gd name="connsiteX5" fmla="*/ 8311536 w 8311536"/>
                <a:gd name="connsiteY5" fmla="*/ 291061 h 435064"/>
                <a:gd name="connsiteX6" fmla="*/ 8311536 w 8311536"/>
                <a:gd name="connsiteY6" fmla="*/ 435064 h 435064"/>
                <a:gd name="connsiteX0" fmla="*/ 8383513 w 8383513"/>
                <a:gd name="connsiteY0" fmla="*/ 435064 h 435064"/>
                <a:gd name="connsiteX1" fmla="*/ 897882 w 8383513"/>
                <a:gd name="connsiteY1" fmla="*/ 435064 h 435064"/>
                <a:gd name="connsiteX2" fmla="*/ 2193472 w 8383513"/>
                <a:gd name="connsiteY2" fmla="*/ 147057 h 435064"/>
                <a:gd name="connsiteX3" fmla="*/ 4424766 w 8383513"/>
                <a:gd name="connsiteY3" fmla="*/ 3056 h 435064"/>
                <a:gd name="connsiteX4" fmla="*/ 6512105 w 8383513"/>
                <a:gd name="connsiteY4" fmla="*/ 147058 h 435064"/>
                <a:gd name="connsiteX5" fmla="*/ 8383513 w 8383513"/>
                <a:gd name="connsiteY5" fmla="*/ 291061 h 435064"/>
                <a:gd name="connsiteX6" fmla="*/ 8383513 w 8383513"/>
                <a:gd name="connsiteY6" fmla="*/ 435064 h 435064"/>
                <a:gd name="connsiteX0" fmla="*/ 7485631 w 7485631"/>
                <a:gd name="connsiteY0" fmla="*/ 435064 h 435064"/>
                <a:gd name="connsiteX1" fmla="*/ 0 w 7485631"/>
                <a:gd name="connsiteY1" fmla="*/ 435064 h 435064"/>
                <a:gd name="connsiteX2" fmla="*/ 1295590 w 7485631"/>
                <a:gd name="connsiteY2" fmla="*/ 147057 h 435064"/>
                <a:gd name="connsiteX3" fmla="*/ 3526884 w 7485631"/>
                <a:gd name="connsiteY3" fmla="*/ 3056 h 435064"/>
                <a:gd name="connsiteX4" fmla="*/ 5614223 w 7485631"/>
                <a:gd name="connsiteY4" fmla="*/ 147058 h 435064"/>
                <a:gd name="connsiteX5" fmla="*/ 7485631 w 7485631"/>
                <a:gd name="connsiteY5" fmla="*/ 291061 h 435064"/>
                <a:gd name="connsiteX6" fmla="*/ 7485631 w 7485631"/>
                <a:gd name="connsiteY6" fmla="*/ 435064 h 435064"/>
                <a:gd name="connsiteX0" fmla="*/ 7485631 w 7485631"/>
                <a:gd name="connsiteY0" fmla="*/ 435064 h 435064"/>
                <a:gd name="connsiteX1" fmla="*/ 0 w 7485631"/>
                <a:gd name="connsiteY1" fmla="*/ 435064 h 435064"/>
                <a:gd name="connsiteX2" fmla="*/ 1151636 w 7485631"/>
                <a:gd name="connsiteY2" fmla="*/ 147058 h 435064"/>
                <a:gd name="connsiteX3" fmla="*/ 3526884 w 7485631"/>
                <a:gd name="connsiteY3" fmla="*/ 3056 h 435064"/>
                <a:gd name="connsiteX4" fmla="*/ 5614223 w 7485631"/>
                <a:gd name="connsiteY4" fmla="*/ 147058 h 435064"/>
                <a:gd name="connsiteX5" fmla="*/ 7485631 w 7485631"/>
                <a:gd name="connsiteY5" fmla="*/ 291061 h 435064"/>
                <a:gd name="connsiteX6" fmla="*/ 7485631 w 7485631"/>
                <a:gd name="connsiteY6" fmla="*/ 435064 h 435064"/>
                <a:gd name="connsiteX0" fmla="*/ 7485631 w 7485631"/>
                <a:gd name="connsiteY0" fmla="*/ 435064 h 435064"/>
                <a:gd name="connsiteX1" fmla="*/ 0 w 7485631"/>
                <a:gd name="connsiteY1" fmla="*/ 435064 h 435064"/>
                <a:gd name="connsiteX2" fmla="*/ 647795 w 7485631"/>
                <a:gd name="connsiteY2" fmla="*/ 291061 h 435064"/>
                <a:gd name="connsiteX3" fmla="*/ 1151636 w 7485631"/>
                <a:gd name="connsiteY3" fmla="*/ 147058 h 435064"/>
                <a:gd name="connsiteX4" fmla="*/ 3526884 w 7485631"/>
                <a:gd name="connsiteY4" fmla="*/ 3056 h 435064"/>
                <a:gd name="connsiteX5" fmla="*/ 5614223 w 7485631"/>
                <a:gd name="connsiteY5" fmla="*/ 147058 h 435064"/>
                <a:gd name="connsiteX6" fmla="*/ 7485631 w 7485631"/>
                <a:gd name="connsiteY6" fmla="*/ 291061 h 435064"/>
                <a:gd name="connsiteX7" fmla="*/ 7485631 w 7485631"/>
                <a:gd name="connsiteY7" fmla="*/ 435064 h 435064"/>
                <a:gd name="connsiteX0" fmla="*/ 7485631 w 7485631"/>
                <a:gd name="connsiteY0" fmla="*/ 435064 h 435064"/>
                <a:gd name="connsiteX1" fmla="*/ 0 w 7485631"/>
                <a:gd name="connsiteY1" fmla="*/ 435064 h 435064"/>
                <a:gd name="connsiteX2" fmla="*/ 719772 w 7485631"/>
                <a:gd name="connsiteY2" fmla="*/ 291061 h 435064"/>
                <a:gd name="connsiteX3" fmla="*/ 1151636 w 7485631"/>
                <a:gd name="connsiteY3" fmla="*/ 147058 h 435064"/>
                <a:gd name="connsiteX4" fmla="*/ 3526884 w 7485631"/>
                <a:gd name="connsiteY4" fmla="*/ 3056 h 435064"/>
                <a:gd name="connsiteX5" fmla="*/ 5614223 w 7485631"/>
                <a:gd name="connsiteY5" fmla="*/ 147058 h 435064"/>
                <a:gd name="connsiteX6" fmla="*/ 7485631 w 7485631"/>
                <a:gd name="connsiteY6" fmla="*/ 291061 h 435064"/>
                <a:gd name="connsiteX7" fmla="*/ 7485631 w 7485631"/>
                <a:gd name="connsiteY7" fmla="*/ 435064 h 435064"/>
                <a:gd name="connsiteX0" fmla="*/ 7485631 w 7485631"/>
                <a:gd name="connsiteY0" fmla="*/ 437537 h 437537"/>
                <a:gd name="connsiteX1" fmla="*/ 0 w 7485631"/>
                <a:gd name="connsiteY1" fmla="*/ 437537 h 437537"/>
                <a:gd name="connsiteX2" fmla="*/ 719772 w 7485631"/>
                <a:gd name="connsiteY2" fmla="*/ 293534 h 437537"/>
                <a:gd name="connsiteX3" fmla="*/ 1151636 w 7485631"/>
                <a:gd name="connsiteY3" fmla="*/ 149531 h 437537"/>
                <a:gd name="connsiteX4" fmla="*/ 1295590 w 7485631"/>
                <a:gd name="connsiteY4" fmla="*/ 149531 h 437537"/>
                <a:gd name="connsiteX5" fmla="*/ 3526884 w 7485631"/>
                <a:gd name="connsiteY5" fmla="*/ 5529 h 437537"/>
                <a:gd name="connsiteX6" fmla="*/ 5614223 w 7485631"/>
                <a:gd name="connsiteY6" fmla="*/ 149531 h 437537"/>
                <a:gd name="connsiteX7" fmla="*/ 7485631 w 7485631"/>
                <a:gd name="connsiteY7" fmla="*/ 293534 h 437537"/>
                <a:gd name="connsiteX8" fmla="*/ 7485631 w 7485631"/>
                <a:gd name="connsiteY8" fmla="*/ 437537 h 437537"/>
                <a:gd name="connsiteX0" fmla="*/ 7485631 w 7485631"/>
                <a:gd name="connsiteY0" fmla="*/ 432008 h 432008"/>
                <a:gd name="connsiteX1" fmla="*/ 0 w 7485631"/>
                <a:gd name="connsiteY1" fmla="*/ 432008 h 432008"/>
                <a:gd name="connsiteX2" fmla="*/ 719772 w 7485631"/>
                <a:gd name="connsiteY2" fmla="*/ 288005 h 432008"/>
                <a:gd name="connsiteX3" fmla="*/ 1151636 w 7485631"/>
                <a:gd name="connsiteY3" fmla="*/ 144002 h 432008"/>
                <a:gd name="connsiteX4" fmla="*/ 1295590 w 7485631"/>
                <a:gd name="connsiteY4" fmla="*/ 144002 h 432008"/>
                <a:gd name="connsiteX5" fmla="*/ 1439544 w 7485631"/>
                <a:gd name="connsiteY5" fmla="*/ 72002 h 432008"/>
                <a:gd name="connsiteX6" fmla="*/ 3526884 w 7485631"/>
                <a:gd name="connsiteY6" fmla="*/ 0 h 432008"/>
                <a:gd name="connsiteX7" fmla="*/ 5614223 w 7485631"/>
                <a:gd name="connsiteY7" fmla="*/ 144002 h 432008"/>
                <a:gd name="connsiteX8" fmla="*/ 7485631 w 7485631"/>
                <a:gd name="connsiteY8" fmla="*/ 288005 h 432008"/>
                <a:gd name="connsiteX9" fmla="*/ 7485631 w 7485631"/>
                <a:gd name="connsiteY9" fmla="*/ 432008 h 432008"/>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3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655476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526884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598861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48269 h 448269"/>
                <a:gd name="connsiteX1" fmla="*/ 0 w 7485631"/>
                <a:gd name="connsiteY1" fmla="*/ 448269 h 448269"/>
                <a:gd name="connsiteX2" fmla="*/ 719772 w 7485631"/>
                <a:gd name="connsiteY2" fmla="*/ 304266 h 448269"/>
                <a:gd name="connsiteX3" fmla="*/ 1151636 w 7485631"/>
                <a:gd name="connsiteY3" fmla="*/ 160263 h 448269"/>
                <a:gd name="connsiteX4" fmla="*/ 1295590 w 7485631"/>
                <a:gd name="connsiteY4" fmla="*/ 160263 h 448269"/>
                <a:gd name="connsiteX5" fmla="*/ 1439544 w 7485631"/>
                <a:gd name="connsiteY5" fmla="*/ 88262 h 448269"/>
                <a:gd name="connsiteX6" fmla="*/ 1583499 w 7485631"/>
                <a:gd name="connsiteY6" fmla="*/ 160264 h 448269"/>
                <a:gd name="connsiteX7" fmla="*/ 3454907 w 7485631"/>
                <a:gd name="connsiteY7" fmla="*/ 16261 h 448269"/>
                <a:gd name="connsiteX8" fmla="*/ 5614223 w 7485631"/>
                <a:gd name="connsiteY8" fmla="*/ 160263 h 448269"/>
                <a:gd name="connsiteX9" fmla="*/ 7485631 w 7485631"/>
                <a:gd name="connsiteY9" fmla="*/ 304266 h 448269"/>
                <a:gd name="connsiteX10" fmla="*/ 7485631 w 7485631"/>
                <a:gd name="connsiteY10" fmla="*/ 448269 h 448269"/>
                <a:gd name="connsiteX0" fmla="*/ 7485631 w 7485631"/>
                <a:gd name="connsiteY0" fmla="*/ 438924 h 438924"/>
                <a:gd name="connsiteX1" fmla="*/ 0 w 7485631"/>
                <a:gd name="connsiteY1" fmla="*/ 438924 h 438924"/>
                <a:gd name="connsiteX2" fmla="*/ 719772 w 7485631"/>
                <a:gd name="connsiteY2" fmla="*/ 294921 h 438924"/>
                <a:gd name="connsiteX3" fmla="*/ 1151636 w 7485631"/>
                <a:gd name="connsiteY3" fmla="*/ 150918 h 438924"/>
                <a:gd name="connsiteX4" fmla="*/ 1295590 w 7485631"/>
                <a:gd name="connsiteY4" fmla="*/ 150918 h 438924"/>
                <a:gd name="connsiteX5" fmla="*/ 1439544 w 7485631"/>
                <a:gd name="connsiteY5" fmla="*/ 78917 h 438924"/>
                <a:gd name="connsiteX6" fmla="*/ 1583499 w 7485631"/>
                <a:gd name="connsiteY6" fmla="*/ 150919 h 438924"/>
                <a:gd name="connsiteX7" fmla="*/ 2087339 w 7485631"/>
                <a:gd name="connsiteY7" fmla="*/ 78917 h 438924"/>
                <a:gd name="connsiteX8" fmla="*/ 3454907 w 7485631"/>
                <a:gd name="connsiteY8" fmla="*/ 6916 h 438924"/>
                <a:gd name="connsiteX9" fmla="*/ 5614223 w 7485631"/>
                <a:gd name="connsiteY9" fmla="*/ 150918 h 438924"/>
                <a:gd name="connsiteX10" fmla="*/ 7485631 w 7485631"/>
                <a:gd name="connsiteY10" fmla="*/ 294921 h 438924"/>
                <a:gd name="connsiteX11" fmla="*/ 7485631 w 7485631"/>
                <a:gd name="connsiteY11" fmla="*/ 438924 h 438924"/>
                <a:gd name="connsiteX0" fmla="*/ 7485631 w 7485631"/>
                <a:gd name="connsiteY0" fmla="*/ 447390 h 447390"/>
                <a:gd name="connsiteX1" fmla="*/ 0 w 7485631"/>
                <a:gd name="connsiteY1" fmla="*/ 447390 h 447390"/>
                <a:gd name="connsiteX2" fmla="*/ 719772 w 7485631"/>
                <a:gd name="connsiteY2" fmla="*/ 303387 h 447390"/>
                <a:gd name="connsiteX3" fmla="*/ 1151636 w 7485631"/>
                <a:gd name="connsiteY3" fmla="*/ 159384 h 447390"/>
                <a:gd name="connsiteX4" fmla="*/ 1295590 w 7485631"/>
                <a:gd name="connsiteY4" fmla="*/ 159384 h 447390"/>
                <a:gd name="connsiteX5" fmla="*/ 1439544 w 7485631"/>
                <a:gd name="connsiteY5" fmla="*/ 87383 h 447390"/>
                <a:gd name="connsiteX6" fmla="*/ 1583499 w 7485631"/>
                <a:gd name="connsiteY6" fmla="*/ 159385 h 447390"/>
                <a:gd name="connsiteX7" fmla="*/ 2087339 w 7485631"/>
                <a:gd name="connsiteY7" fmla="*/ 87383 h 447390"/>
                <a:gd name="connsiteX8" fmla="*/ 2231294 w 7485631"/>
                <a:gd name="connsiteY8" fmla="*/ 87383 h 447390"/>
                <a:gd name="connsiteX9" fmla="*/ 3454907 w 7485631"/>
                <a:gd name="connsiteY9" fmla="*/ 15382 h 447390"/>
                <a:gd name="connsiteX10" fmla="*/ 5614223 w 7485631"/>
                <a:gd name="connsiteY10" fmla="*/ 159384 h 447390"/>
                <a:gd name="connsiteX11" fmla="*/ 7485631 w 7485631"/>
                <a:gd name="connsiteY11" fmla="*/ 303387 h 447390"/>
                <a:gd name="connsiteX12" fmla="*/ 7485631 w 7485631"/>
                <a:gd name="connsiteY12" fmla="*/ 447390 h 447390"/>
                <a:gd name="connsiteX0" fmla="*/ 7485631 w 7485631"/>
                <a:gd name="connsiteY0" fmla="*/ 447390 h 447390"/>
                <a:gd name="connsiteX1" fmla="*/ 0 w 7485631"/>
                <a:gd name="connsiteY1" fmla="*/ 447390 h 447390"/>
                <a:gd name="connsiteX2" fmla="*/ 719772 w 7485631"/>
                <a:gd name="connsiteY2" fmla="*/ 303387 h 447390"/>
                <a:gd name="connsiteX3" fmla="*/ 1151636 w 7485631"/>
                <a:gd name="connsiteY3" fmla="*/ 159384 h 447390"/>
                <a:gd name="connsiteX4" fmla="*/ 1295590 w 7485631"/>
                <a:gd name="connsiteY4" fmla="*/ 159384 h 447390"/>
                <a:gd name="connsiteX5" fmla="*/ 1439544 w 7485631"/>
                <a:gd name="connsiteY5" fmla="*/ 87383 h 447390"/>
                <a:gd name="connsiteX6" fmla="*/ 1583499 w 7485631"/>
                <a:gd name="connsiteY6" fmla="*/ 159385 h 447390"/>
                <a:gd name="connsiteX7" fmla="*/ 2087339 w 7485631"/>
                <a:gd name="connsiteY7" fmla="*/ 87383 h 447390"/>
                <a:gd name="connsiteX8" fmla="*/ 2231294 w 7485631"/>
                <a:gd name="connsiteY8" fmla="*/ 87383 h 447390"/>
                <a:gd name="connsiteX9" fmla="*/ 3454907 w 7485631"/>
                <a:gd name="connsiteY9" fmla="*/ 15382 h 447390"/>
                <a:gd name="connsiteX10" fmla="*/ 5614223 w 7485631"/>
                <a:gd name="connsiteY10" fmla="*/ 159384 h 447390"/>
                <a:gd name="connsiteX11" fmla="*/ 7485631 w 7485631"/>
                <a:gd name="connsiteY11" fmla="*/ 303387 h 447390"/>
                <a:gd name="connsiteX12" fmla="*/ 7485631 w 7485631"/>
                <a:gd name="connsiteY12" fmla="*/ 447390 h 447390"/>
                <a:gd name="connsiteX0" fmla="*/ 7485631 w 7485631"/>
                <a:gd name="connsiteY0" fmla="*/ 447390 h 447390"/>
                <a:gd name="connsiteX1" fmla="*/ 0 w 7485631"/>
                <a:gd name="connsiteY1" fmla="*/ 447390 h 447390"/>
                <a:gd name="connsiteX2" fmla="*/ 719772 w 7485631"/>
                <a:gd name="connsiteY2" fmla="*/ 303387 h 447390"/>
                <a:gd name="connsiteX3" fmla="*/ 1151636 w 7485631"/>
                <a:gd name="connsiteY3" fmla="*/ 159384 h 447390"/>
                <a:gd name="connsiteX4" fmla="*/ 1295590 w 7485631"/>
                <a:gd name="connsiteY4" fmla="*/ 159384 h 447390"/>
                <a:gd name="connsiteX5" fmla="*/ 1439544 w 7485631"/>
                <a:gd name="connsiteY5" fmla="*/ 87383 h 447390"/>
                <a:gd name="connsiteX6" fmla="*/ 1583499 w 7485631"/>
                <a:gd name="connsiteY6" fmla="*/ 159385 h 447390"/>
                <a:gd name="connsiteX7" fmla="*/ 2087339 w 7485631"/>
                <a:gd name="connsiteY7" fmla="*/ 87383 h 447390"/>
                <a:gd name="connsiteX8" fmla="*/ 2231294 w 7485631"/>
                <a:gd name="connsiteY8" fmla="*/ 87383 h 447390"/>
                <a:gd name="connsiteX9" fmla="*/ 3454907 w 7485631"/>
                <a:gd name="connsiteY9" fmla="*/ 15382 h 447390"/>
                <a:gd name="connsiteX10" fmla="*/ 5614223 w 7485631"/>
                <a:gd name="connsiteY10" fmla="*/ 159384 h 447390"/>
                <a:gd name="connsiteX11" fmla="*/ 7485631 w 7485631"/>
                <a:gd name="connsiteY11" fmla="*/ 303387 h 447390"/>
                <a:gd name="connsiteX12" fmla="*/ 7485631 w 7485631"/>
                <a:gd name="connsiteY12" fmla="*/ 447390 h 447390"/>
                <a:gd name="connsiteX0" fmla="*/ 7485631 w 9500353"/>
                <a:gd name="connsiteY0" fmla="*/ 447390 h 453735"/>
                <a:gd name="connsiteX1" fmla="*/ 0 w 9500353"/>
                <a:gd name="connsiteY1" fmla="*/ 447390 h 453735"/>
                <a:gd name="connsiteX2" fmla="*/ 719772 w 9500353"/>
                <a:gd name="connsiteY2" fmla="*/ 303387 h 453735"/>
                <a:gd name="connsiteX3" fmla="*/ 1151636 w 9500353"/>
                <a:gd name="connsiteY3" fmla="*/ 159384 h 453735"/>
                <a:gd name="connsiteX4" fmla="*/ 1295590 w 9500353"/>
                <a:gd name="connsiteY4" fmla="*/ 159384 h 453735"/>
                <a:gd name="connsiteX5" fmla="*/ 1439544 w 9500353"/>
                <a:gd name="connsiteY5" fmla="*/ 87383 h 453735"/>
                <a:gd name="connsiteX6" fmla="*/ 1583499 w 9500353"/>
                <a:gd name="connsiteY6" fmla="*/ 159385 h 453735"/>
                <a:gd name="connsiteX7" fmla="*/ 2087339 w 9500353"/>
                <a:gd name="connsiteY7" fmla="*/ 87383 h 453735"/>
                <a:gd name="connsiteX8" fmla="*/ 2231294 w 9500353"/>
                <a:gd name="connsiteY8" fmla="*/ 87383 h 453735"/>
                <a:gd name="connsiteX9" fmla="*/ 3454907 w 9500353"/>
                <a:gd name="connsiteY9" fmla="*/ 15382 h 453735"/>
                <a:gd name="connsiteX10" fmla="*/ 5614223 w 9500353"/>
                <a:gd name="connsiteY10" fmla="*/ 159384 h 453735"/>
                <a:gd name="connsiteX11" fmla="*/ 9500353 w 9500353"/>
                <a:gd name="connsiteY11" fmla="*/ 453735 h 453735"/>
                <a:gd name="connsiteX12" fmla="*/ 7485631 w 9500353"/>
                <a:gd name="connsiteY12" fmla="*/ 447390 h 453735"/>
                <a:gd name="connsiteX0" fmla="*/ 0 w 9500353"/>
                <a:gd name="connsiteY0" fmla="*/ 447390 h 487240"/>
                <a:gd name="connsiteX1" fmla="*/ 719772 w 9500353"/>
                <a:gd name="connsiteY1" fmla="*/ 303387 h 487240"/>
                <a:gd name="connsiteX2" fmla="*/ 1151636 w 9500353"/>
                <a:gd name="connsiteY2" fmla="*/ 159384 h 487240"/>
                <a:gd name="connsiteX3" fmla="*/ 1295590 w 9500353"/>
                <a:gd name="connsiteY3" fmla="*/ 159384 h 487240"/>
                <a:gd name="connsiteX4" fmla="*/ 1439544 w 9500353"/>
                <a:gd name="connsiteY4" fmla="*/ 87383 h 487240"/>
                <a:gd name="connsiteX5" fmla="*/ 1583499 w 9500353"/>
                <a:gd name="connsiteY5" fmla="*/ 159385 h 487240"/>
                <a:gd name="connsiteX6" fmla="*/ 2087339 w 9500353"/>
                <a:gd name="connsiteY6" fmla="*/ 87383 h 487240"/>
                <a:gd name="connsiteX7" fmla="*/ 2231294 w 9500353"/>
                <a:gd name="connsiteY7" fmla="*/ 87383 h 487240"/>
                <a:gd name="connsiteX8" fmla="*/ 3454907 w 9500353"/>
                <a:gd name="connsiteY8" fmla="*/ 15382 h 487240"/>
                <a:gd name="connsiteX9" fmla="*/ 5614223 w 9500353"/>
                <a:gd name="connsiteY9" fmla="*/ 159384 h 487240"/>
                <a:gd name="connsiteX10" fmla="*/ 9500353 w 9500353"/>
                <a:gd name="connsiteY10" fmla="*/ 453735 h 487240"/>
                <a:gd name="connsiteX11" fmla="*/ 7485631 w 9500353"/>
                <a:gd name="connsiteY11" fmla="*/ 447390 h 487240"/>
                <a:gd name="connsiteX12" fmla="*/ 91389 w 9500353"/>
                <a:gd name="connsiteY12" fmla="*/ 487240 h 487240"/>
                <a:gd name="connsiteX0" fmla="*/ 0 w 9500353"/>
                <a:gd name="connsiteY0" fmla="*/ 447390 h 453735"/>
                <a:gd name="connsiteX1" fmla="*/ 719772 w 9500353"/>
                <a:gd name="connsiteY1" fmla="*/ 303387 h 453735"/>
                <a:gd name="connsiteX2" fmla="*/ 1151636 w 9500353"/>
                <a:gd name="connsiteY2" fmla="*/ 159384 h 453735"/>
                <a:gd name="connsiteX3" fmla="*/ 1295590 w 9500353"/>
                <a:gd name="connsiteY3" fmla="*/ 159384 h 453735"/>
                <a:gd name="connsiteX4" fmla="*/ 1439544 w 9500353"/>
                <a:gd name="connsiteY4" fmla="*/ 87383 h 453735"/>
                <a:gd name="connsiteX5" fmla="*/ 1583499 w 9500353"/>
                <a:gd name="connsiteY5" fmla="*/ 159385 h 453735"/>
                <a:gd name="connsiteX6" fmla="*/ 2087339 w 9500353"/>
                <a:gd name="connsiteY6" fmla="*/ 87383 h 453735"/>
                <a:gd name="connsiteX7" fmla="*/ 2231294 w 9500353"/>
                <a:gd name="connsiteY7" fmla="*/ 87383 h 453735"/>
                <a:gd name="connsiteX8" fmla="*/ 3454907 w 9500353"/>
                <a:gd name="connsiteY8" fmla="*/ 15382 h 453735"/>
                <a:gd name="connsiteX9" fmla="*/ 5614223 w 9500353"/>
                <a:gd name="connsiteY9" fmla="*/ 159384 h 453735"/>
                <a:gd name="connsiteX10" fmla="*/ 9500353 w 9500353"/>
                <a:gd name="connsiteY10" fmla="*/ 453735 h 453735"/>
                <a:gd name="connsiteX11" fmla="*/ 7485631 w 9500353"/>
                <a:gd name="connsiteY11" fmla="*/ 447390 h 45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0353" h="453735">
                  <a:moveTo>
                    <a:pt x="0" y="447390"/>
                  </a:moveTo>
                  <a:lnTo>
                    <a:pt x="719772" y="303387"/>
                  </a:lnTo>
                  <a:lnTo>
                    <a:pt x="1151636" y="159384"/>
                  </a:lnTo>
                  <a:lnTo>
                    <a:pt x="1295590" y="159384"/>
                  </a:lnTo>
                  <a:lnTo>
                    <a:pt x="1439544" y="87383"/>
                  </a:lnTo>
                  <a:lnTo>
                    <a:pt x="1583499" y="159385"/>
                  </a:lnTo>
                  <a:lnTo>
                    <a:pt x="2087339" y="87383"/>
                  </a:lnTo>
                  <a:lnTo>
                    <a:pt x="2231294" y="87383"/>
                  </a:lnTo>
                  <a:cubicBezTo>
                    <a:pt x="2459222" y="75383"/>
                    <a:pt x="2886978" y="0"/>
                    <a:pt x="3454907" y="15382"/>
                  </a:cubicBezTo>
                  <a:lnTo>
                    <a:pt x="5614223" y="159384"/>
                  </a:lnTo>
                  <a:lnTo>
                    <a:pt x="9500353" y="453735"/>
                  </a:lnTo>
                  <a:lnTo>
                    <a:pt x="7485631" y="44739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fr-FR">
                <a:solidFill>
                  <a:prstClr val="white"/>
                </a:solidFill>
                <a:latin typeface="Century Gothic" panose="020B0502020202020204" pitchFamily="34" charset="0"/>
              </a:endParaRPr>
            </a:p>
          </p:txBody>
        </p:sp>
        <p:sp>
          <p:nvSpPr>
            <p:cNvPr id="19" name="ZoneTexte 24">
              <a:extLst>
                <a:ext uri="{FF2B5EF4-FFF2-40B4-BE49-F238E27FC236}">
                  <a16:creationId xmlns:a16="http://schemas.microsoft.com/office/drawing/2014/main" id="{98100B7A-96B0-4418-9F0A-64E80474D32F}"/>
                </a:ext>
              </a:extLst>
            </p:cNvPr>
            <p:cNvSpPr txBox="1">
              <a:spLocks noChangeArrowheads="1"/>
            </p:cNvSpPr>
            <p:nvPr/>
          </p:nvSpPr>
          <p:spPr bwMode="auto">
            <a:xfrm>
              <a:off x="2466135" y="5548240"/>
              <a:ext cx="1217321" cy="40020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377"/>
              <a:r>
                <a:rPr lang="fr-FR" altLang="fr-FR" sz="2000" b="1" dirty="0">
                  <a:solidFill>
                    <a:srgbClr val="ED7D31"/>
                  </a:solidFill>
                  <a:latin typeface="Century Gothic" panose="020B0502020202020204" pitchFamily="34" charset="0"/>
                </a:rPr>
                <a:t>Pétrole</a:t>
              </a:r>
            </a:p>
          </p:txBody>
        </p:sp>
      </p:grpSp>
      <p:sp>
        <p:nvSpPr>
          <p:cNvPr id="20" name="Line 31">
            <a:extLst>
              <a:ext uri="{FF2B5EF4-FFF2-40B4-BE49-F238E27FC236}">
                <a16:creationId xmlns:a16="http://schemas.microsoft.com/office/drawing/2014/main" id="{2733593D-57F6-4F5A-9C04-E7ECD5431C1D}"/>
              </a:ext>
            </a:extLst>
          </p:cNvPr>
          <p:cNvSpPr>
            <a:spLocks noChangeShapeType="1"/>
          </p:cNvSpPr>
          <p:nvPr/>
        </p:nvSpPr>
        <p:spPr bwMode="auto">
          <a:xfrm flipV="1">
            <a:off x="2046290" y="6093011"/>
            <a:ext cx="7921625" cy="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377"/>
            <a:endParaRPr lang="fr-FR">
              <a:latin typeface="Century Gothic" panose="020B0502020202020204" pitchFamily="34" charset="0"/>
            </a:endParaRPr>
          </a:p>
        </p:txBody>
      </p:sp>
      <p:sp>
        <p:nvSpPr>
          <p:cNvPr id="23" name="ZoneTexte 24">
            <a:extLst>
              <a:ext uri="{FF2B5EF4-FFF2-40B4-BE49-F238E27FC236}">
                <a16:creationId xmlns:a16="http://schemas.microsoft.com/office/drawing/2014/main" id="{0E23D7E4-E770-4877-AA40-169769F24A3B}"/>
              </a:ext>
            </a:extLst>
          </p:cNvPr>
          <p:cNvSpPr txBox="1">
            <a:spLocks noChangeArrowheads="1"/>
          </p:cNvSpPr>
          <p:nvPr/>
        </p:nvSpPr>
        <p:spPr bwMode="auto">
          <a:xfrm>
            <a:off x="4064840" y="3708359"/>
            <a:ext cx="1426489" cy="40011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377"/>
            <a:r>
              <a:rPr lang="fr-FR" altLang="fr-FR" sz="2000" b="1" dirty="0">
                <a:solidFill>
                  <a:srgbClr val="ED7D31"/>
                </a:solidFill>
                <a:latin typeface="Century Gothic" panose="020B0502020202020204" pitchFamily="34" charset="0"/>
              </a:rPr>
              <a:t>Charbon</a:t>
            </a:r>
          </a:p>
        </p:txBody>
      </p:sp>
      <p:grpSp>
        <p:nvGrpSpPr>
          <p:cNvPr id="25" name="Groupe 24">
            <a:extLst>
              <a:ext uri="{FF2B5EF4-FFF2-40B4-BE49-F238E27FC236}">
                <a16:creationId xmlns:a16="http://schemas.microsoft.com/office/drawing/2014/main" id="{40524E1B-7475-4736-9AE6-3F3DEB7C61DA}"/>
              </a:ext>
            </a:extLst>
          </p:cNvPr>
          <p:cNvGrpSpPr/>
          <p:nvPr/>
        </p:nvGrpSpPr>
        <p:grpSpPr>
          <a:xfrm>
            <a:off x="2151870" y="5285072"/>
            <a:ext cx="6057039" cy="720000"/>
            <a:chOff x="2672568" y="5165192"/>
            <a:chExt cx="6057039" cy="720000"/>
          </a:xfrm>
        </p:grpSpPr>
        <p:pic>
          <p:nvPicPr>
            <p:cNvPr id="26" name="Image 25">
              <a:extLst>
                <a:ext uri="{FF2B5EF4-FFF2-40B4-BE49-F238E27FC236}">
                  <a16:creationId xmlns:a16="http://schemas.microsoft.com/office/drawing/2014/main" id="{02CF2535-99E6-4614-B16D-8D88C230BC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37550" y="5165192"/>
              <a:ext cx="720000" cy="720000"/>
            </a:xfrm>
            <a:prstGeom prst="rect">
              <a:avLst/>
            </a:prstGeom>
          </p:spPr>
        </p:pic>
        <p:pic>
          <p:nvPicPr>
            <p:cNvPr id="27" name="Image 26">
              <a:extLst>
                <a:ext uri="{FF2B5EF4-FFF2-40B4-BE49-F238E27FC236}">
                  <a16:creationId xmlns:a16="http://schemas.microsoft.com/office/drawing/2014/main" id="{230F4E8F-610A-41B6-8CF6-7B25CCE0B46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09607" y="5165192"/>
              <a:ext cx="720000" cy="720000"/>
            </a:xfrm>
            <a:prstGeom prst="rect">
              <a:avLst/>
            </a:prstGeom>
          </p:spPr>
        </p:pic>
        <p:pic>
          <p:nvPicPr>
            <p:cNvPr id="28" name="Image 27">
              <a:extLst>
                <a:ext uri="{FF2B5EF4-FFF2-40B4-BE49-F238E27FC236}">
                  <a16:creationId xmlns:a16="http://schemas.microsoft.com/office/drawing/2014/main" id="{5680AE1B-3E44-4004-B65D-0D4353803BB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672568" y="5165192"/>
              <a:ext cx="720000" cy="720000"/>
            </a:xfrm>
            <a:prstGeom prst="rect">
              <a:avLst/>
            </a:prstGeom>
          </p:spPr>
        </p:pic>
      </p:grpSp>
      <p:sp>
        <p:nvSpPr>
          <p:cNvPr id="29" name="Rectangle 28">
            <a:extLst>
              <a:ext uri="{FF2B5EF4-FFF2-40B4-BE49-F238E27FC236}">
                <a16:creationId xmlns:a16="http://schemas.microsoft.com/office/drawing/2014/main" id="{27D3FC15-CB88-4E81-AFD4-62F47B8F898A}"/>
              </a:ext>
            </a:extLst>
          </p:cNvPr>
          <p:cNvSpPr/>
          <p:nvPr/>
        </p:nvSpPr>
        <p:spPr>
          <a:xfrm>
            <a:off x="6096002" y="1486087"/>
            <a:ext cx="3598567" cy="4565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a:solidFill>
                <a:prstClr val="white"/>
              </a:solidFill>
            </a:endParaRPr>
          </a:p>
        </p:txBody>
      </p:sp>
      <p:pic>
        <p:nvPicPr>
          <p:cNvPr id="24" name="Image 23">
            <a:extLst>
              <a:ext uri="{FF2B5EF4-FFF2-40B4-BE49-F238E27FC236}">
                <a16:creationId xmlns:a16="http://schemas.microsoft.com/office/drawing/2014/main" id="{8A59918E-3FDB-4DD7-8ED0-5A230670F4BC}"/>
              </a:ext>
            </a:extLst>
          </p:cNvPr>
          <p:cNvPicPr>
            <a:picLocks noChangeAspect="1"/>
          </p:cNvPicPr>
          <p:nvPr/>
        </p:nvPicPr>
        <p:blipFill>
          <a:blip r:embed="rId6">
            <a:alphaModFix amt="69000"/>
            <a:extLst>
              <a:ext uri="{28A0092B-C50C-407E-A947-70E740481C1C}">
                <a14:useLocalDpi xmlns:a14="http://schemas.microsoft.com/office/drawing/2010/main" val="0"/>
              </a:ext>
            </a:extLst>
          </a:blip>
          <a:stretch>
            <a:fillRect/>
          </a:stretch>
        </p:blipFill>
        <p:spPr>
          <a:xfrm>
            <a:off x="2020883" y="1269350"/>
            <a:ext cx="7143751" cy="4800601"/>
          </a:xfrm>
          <a:prstGeom prst="rect">
            <a:avLst/>
          </a:prstGeom>
        </p:spPr>
      </p:pic>
      <p:sp>
        <p:nvSpPr>
          <p:cNvPr id="5" name="Espace réservé du texte 4"/>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30166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1"/>
                                          </p:val>
                                        </p:tav>
                                        <p:tav tm="100000">
                                          <p:val>
                                            <p:strVal val="#ppt_x"/>
                                          </p:val>
                                        </p:tav>
                                      </p:tavLst>
                                    </p:anim>
                                    <p:anim calcmode="lin" valueType="num">
                                      <p:cBhvr>
                                        <p:cTn id="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hidden"/>
                                      </p:to>
                                    </p:set>
                                  </p:childTnLst>
                                </p:cTn>
                              </p:par>
                              <p:par>
                                <p:cTn id="16" presetID="6" presetClass="emph" presetSubtype="0" fill="hold" nodeType="withEffect">
                                  <p:stCondLst>
                                    <p:cond delay="0"/>
                                  </p:stCondLst>
                                  <p:childTnLst>
                                    <p:animScale>
                                      <p:cBhvr>
                                        <p:cTn id="17" dur="2000" fill="hold"/>
                                        <p:tgtEl>
                                          <p:spTgt spid="12"/>
                                        </p:tgtEl>
                                      </p:cBhvr>
                                      <p:by x="1000" y="100000"/>
                                    </p:animScale>
                                  </p:childTnLst>
                                </p:cTn>
                              </p:par>
                              <p:par>
                                <p:cTn id="18" presetID="42" presetClass="path" presetSubtype="0" accel="50000" decel="50000" fill="hold" grpId="0" nodeType="withEffect">
                                  <p:stCondLst>
                                    <p:cond delay="0"/>
                                  </p:stCondLst>
                                  <p:childTnLst>
                                    <p:animMotion origin="layout" path="M 3.95833E-6 -4.44444E-6 L 0.23776 -0.00879 " pathEditMode="relative" rAng="0" ptsTypes="AA">
                                      <p:cBhvr>
                                        <p:cTn id="19" dur="2000" fill="hold"/>
                                        <p:tgtEl>
                                          <p:spTgt spid="29"/>
                                        </p:tgtEl>
                                        <p:attrNameLst>
                                          <p:attrName>ppt_x</p:attrName>
                                          <p:attrName>ppt_y</p:attrName>
                                        </p:attrNameLst>
                                      </p:cBhvr>
                                      <p:rCtr x="11888" y="-440"/>
                                    </p:animMotion>
                                  </p:childTnLst>
                                </p:cTn>
                              </p:par>
                              <p:par>
                                <p:cTn id="20" presetID="31" presetClass="exit" presetSubtype="0" fill="hold" grpId="1" nodeType="withEffect">
                                  <p:stCondLst>
                                    <p:cond delay="0"/>
                                  </p:stCondLst>
                                  <p:iterate type="lt">
                                    <p:tmPct val="0"/>
                                  </p:iterate>
                                  <p:childTnLst>
                                    <p:anim calcmode="lin" valueType="num">
                                      <p:cBhvr>
                                        <p:cTn id="21" dur="1000"/>
                                        <p:tgtEl>
                                          <p:spTgt spid="21"/>
                                        </p:tgtEl>
                                        <p:attrNameLst>
                                          <p:attrName>ppt_w</p:attrName>
                                        </p:attrNameLst>
                                      </p:cBhvr>
                                      <p:tavLst>
                                        <p:tav tm="0">
                                          <p:val>
                                            <p:strVal val="ppt_w"/>
                                          </p:val>
                                        </p:tav>
                                        <p:tav tm="100000">
                                          <p:val>
                                            <p:fltVal val="0"/>
                                          </p:val>
                                        </p:tav>
                                      </p:tavLst>
                                    </p:anim>
                                    <p:anim calcmode="lin" valueType="num">
                                      <p:cBhvr>
                                        <p:cTn id="22" dur="1000"/>
                                        <p:tgtEl>
                                          <p:spTgt spid="21"/>
                                        </p:tgtEl>
                                        <p:attrNameLst>
                                          <p:attrName>ppt_h</p:attrName>
                                        </p:attrNameLst>
                                      </p:cBhvr>
                                      <p:tavLst>
                                        <p:tav tm="0">
                                          <p:val>
                                            <p:strVal val="ppt_h"/>
                                          </p:val>
                                        </p:tav>
                                        <p:tav tm="100000">
                                          <p:val>
                                            <p:fltVal val="0"/>
                                          </p:val>
                                        </p:tav>
                                      </p:tavLst>
                                    </p:anim>
                                    <p:anim calcmode="lin" valueType="num">
                                      <p:cBhvr>
                                        <p:cTn id="23" dur="1000"/>
                                        <p:tgtEl>
                                          <p:spTgt spid="21"/>
                                        </p:tgtEl>
                                        <p:attrNameLst>
                                          <p:attrName>style.rotation</p:attrName>
                                        </p:attrNameLst>
                                      </p:cBhvr>
                                      <p:tavLst>
                                        <p:tav tm="0">
                                          <p:val>
                                            <p:fltVal val="0"/>
                                          </p:val>
                                        </p:tav>
                                        <p:tav tm="100000">
                                          <p:val>
                                            <p:fltVal val="90"/>
                                          </p:val>
                                        </p:tav>
                                      </p:tavLst>
                                    </p:anim>
                                    <p:animEffect transition="out" filter="fade">
                                      <p:cBhvr>
                                        <p:cTn id="24" dur="1000"/>
                                        <p:tgtEl>
                                          <p:spTgt spid="21"/>
                                        </p:tgtEl>
                                      </p:cBhvr>
                                    </p:animEffect>
                                    <p:set>
                                      <p:cBhvr>
                                        <p:cTn id="25" dur="1" fill="hold">
                                          <p:stCondLst>
                                            <p:cond delay="999"/>
                                          </p:stCondLst>
                                        </p:cTn>
                                        <p:tgtEl>
                                          <p:spTgt spid="21"/>
                                        </p:tgtEl>
                                        <p:attrNameLst>
                                          <p:attrName>style.visibility</p:attrName>
                                        </p:attrNameLst>
                                      </p:cBhvr>
                                      <p:to>
                                        <p:strVal val="hidden"/>
                                      </p:to>
                                    </p:set>
                                  </p:childTnLst>
                                </p:cTn>
                              </p:par>
                              <p:par>
                                <p:cTn id="26" presetID="63" presetClass="path" presetSubtype="0" accel="50000" decel="50000" fill="hold" nodeType="withEffect">
                                  <p:stCondLst>
                                    <p:cond delay="0"/>
                                  </p:stCondLst>
                                  <p:childTnLst>
                                    <p:animMotion origin="layout" path="M 3.125E-6 1.11111E-6 L 0.17539 0.00648 " pathEditMode="relative" rAng="0" ptsTypes="AA">
                                      <p:cBhvr>
                                        <p:cTn id="27" dur="2000" fill="hold"/>
                                        <p:tgtEl>
                                          <p:spTgt spid="12"/>
                                        </p:tgtEl>
                                        <p:attrNameLst>
                                          <p:attrName>ppt_x</p:attrName>
                                          <p:attrName>ppt_y</p:attrName>
                                        </p:attrNameLst>
                                      </p:cBhvr>
                                      <p:rCtr x="8763" y="324"/>
                                    </p:animMotion>
                                  </p:childTnLst>
                                </p:cTn>
                              </p:par>
                            </p:childTnLst>
                          </p:cTn>
                        </p:par>
                        <p:par>
                          <p:cTn id="28" fill="hold">
                            <p:stCondLst>
                              <p:cond delay="20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1"/>
                                          </p:val>
                                        </p:tav>
                                        <p:tav tm="100000">
                                          <p:val>
                                            <p:strVal val="#ppt_x"/>
                                          </p:val>
                                        </p:tav>
                                      </p:tavLst>
                                    </p:anim>
                                    <p:anim calcmode="lin" valueType="num">
                                      <p:cBhvr>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3"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7251" y="1985840"/>
            <a:ext cx="11944749" cy="57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fr-FR" sz="2933" dirty="0"/>
          </a:p>
        </p:txBody>
      </p:sp>
      <p:sp>
        <p:nvSpPr>
          <p:cNvPr id="2" name="Titre 1"/>
          <p:cNvSpPr>
            <a:spLocks noGrp="1"/>
          </p:cNvSpPr>
          <p:nvPr>
            <p:ph type="title"/>
          </p:nvPr>
        </p:nvSpPr>
        <p:spPr>
          <a:xfrm>
            <a:off x="334434" y="567533"/>
            <a:ext cx="8606367" cy="332399"/>
          </a:xfrm>
        </p:spPr>
        <p:txBody>
          <a:bodyPr/>
          <a:lstStyle/>
          <a:p>
            <a:r>
              <a:rPr lang="fr-FR" dirty="0"/>
              <a:t>2- Consommation mondiale d’énergie</a:t>
            </a:r>
          </a:p>
        </p:txBody>
      </p:sp>
      <p:sp>
        <p:nvSpPr>
          <p:cNvPr id="4" name="Espace réservé du texte 3"/>
          <p:cNvSpPr>
            <a:spLocks noGrp="1"/>
          </p:cNvSpPr>
          <p:nvPr>
            <p:ph type="body" sz="quarter" idx="13"/>
          </p:nvPr>
        </p:nvSpPr>
        <p:spPr>
          <a:xfrm>
            <a:off x="334432" y="214644"/>
            <a:ext cx="8606368" cy="205184"/>
          </a:xfrm>
        </p:spPr>
        <p:txBody>
          <a:bodyPr/>
          <a:lstStyle/>
          <a:p>
            <a:endParaRPr lang="fr-FR" cap="all" dirty="0"/>
          </a:p>
        </p:txBody>
      </p:sp>
      <p:sp>
        <p:nvSpPr>
          <p:cNvPr id="8" name="Espace réservé du numéro de diapositive 7"/>
          <p:cNvSpPr>
            <a:spLocks noGrp="1"/>
          </p:cNvSpPr>
          <p:nvPr>
            <p:ph type="sldNum" sz="quarter" idx="17"/>
          </p:nvPr>
        </p:nvSpPr>
        <p:spPr/>
        <p:txBody>
          <a:bodyPr/>
          <a:lstStyle/>
          <a:p>
            <a:fld id="{4D2FDC22-80BD-4979-B76F-73272F05F8A8}" type="slidenum">
              <a:rPr lang="fr-FR" smtClean="0">
                <a:solidFill>
                  <a:srgbClr val="B4B4B4"/>
                </a:solidFill>
              </a:rPr>
              <a:pPr/>
              <a:t>7</a:t>
            </a:fld>
            <a:endParaRPr lang="fr-FR" dirty="0">
              <a:solidFill>
                <a:srgbClr val="B4B4B4"/>
              </a:solidFill>
            </a:endParaRPr>
          </a:p>
        </p:txBody>
      </p:sp>
      <p:grpSp>
        <p:nvGrpSpPr>
          <p:cNvPr id="36" name="Groupe 35">
            <a:extLst>
              <a:ext uri="{FF2B5EF4-FFF2-40B4-BE49-F238E27FC236}">
                <a16:creationId xmlns:a16="http://schemas.microsoft.com/office/drawing/2014/main" id="{72367C38-B6D5-43B2-93EF-548F4E7F1A65}"/>
              </a:ext>
            </a:extLst>
          </p:cNvPr>
          <p:cNvGrpSpPr/>
          <p:nvPr/>
        </p:nvGrpSpPr>
        <p:grpSpPr>
          <a:xfrm>
            <a:off x="10729993" y="1708481"/>
            <a:ext cx="1443812" cy="3712191"/>
            <a:chOff x="10311252" y="2529215"/>
            <a:chExt cx="2042792" cy="3020024"/>
          </a:xfrm>
        </p:grpSpPr>
        <p:sp>
          <p:nvSpPr>
            <p:cNvPr id="37" name="ZoneTexte 36"/>
            <p:cNvSpPr txBox="1"/>
            <p:nvPr/>
          </p:nvSpPr>
          <p:spPr>
            <a:xfrm>
              <a:off x="10968466" y="3721486"/>
              <a:ext cx="1385578" cy="575739"/>
            </a:xfrm>
            <a:prstGeom prst="rect">
              <a:avLst/>
            </a:prstGeom>
            <a:noFill/>
          </p:spPr>
          <p:txBody>
            <a:bodyPr wrap="square" rtlCol="0">
              <a:spAutoFit/>
            </a:bodyPr>
            <a:lstStyle/>
            <a:p>
              <a:pPr algn="ctr"/>
              <a:r>
                <a:rPr lang="fr-FR" sz="1333" b="1" dirty="0">
                  <a:solidFill>
                    <a:schemeClr val="tx1"/>
                  </a:solidFill>
                </a:rPr>
                <a:t>80% </a:t>
              </a:r>
              <a:r>
                <a:rPr lang="fr-FR" sz="1333" dirty="0">
                  <a:solidFill>
                    <a:schemeClr val="tx1"/>
                  </a:solidFill>
                </a:rPr>
                <a:t>d’énergie fossile</a:t>
              </a:r>
            </a:p>
          </p:txBody>
        </p:sp>
        <p:sp>
          <p:nvSpPr>
            <p:cNvPr id="38" name="Accolade fermante 37"/>
            <p:cNvSpPr/>
            <p:nvPr/>
          </p:nvSpPr>
          <p:spPr>
            <a:xfrm>
              <a:off x="10311252" y="2529215"/>
              <a:ext cx="592685" cy="3020024"/>
            </a:xfrm>
            <a:prstGeom prst="rightBrac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67"/>
            </a:p>
          </p:txBody>
        </p:sp>
      </p:gr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 y="908877"/>
            <a:ext cx="10714667" cy="5567208"/>
          </a:xfrm>
          <a:prstGeom prst="rect">
            <a:avLst/>
          </a:prstGeom>
        </p:spPr>
      </p:pic>
    </p:spTree>
    <p:extLst>
      <p:ext uri="{BB962C8B-B14F-4D97-AF65-F5344CB8AC3E}">
        <p14:creationId xmlns:p14="http://schemas.microsoft.com/office/powerpoint/2010/main" val="627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3" name="Titre 2"/>
          <p:cNvSpPr>
            <a:spLocks noGrp="1"/>
          </p:cNvSpPr>
          <p:nvPr>
            <p:ph type="title"/>
          </p:nvPr>
        </p:nvSpPr>
        <p:spPr/>
        <p:txBody>
          <a:bodyPr>
            <a:normAutofit/>
          </a:bodyPr>
          <a:lstStyle/>
          <a:p>
            <a:pPr indent="-12700"/>
            <a:r>
              <a:rPr lang="fr-FR" dirty="0"/>
              <a:t>Transformer l’économie française, avec ou sans nucléaire ?</a:t>
            </a:r>
          </a:p>
        </p:txBody>
      </p:sp>
      <p:sp>
        <p:nvSpPr>
          <p:cNvPr id="4" name="Espace réservé du texte 3"/>
          <p:cNvSpPr>
            <a:spLocks noGrp="1"/>
          </p:cNvSpPr>
          <p:nvPr>
            <p:ph type="body" idx="1"/>
          </p:nvPr>
        </p:nvSpPr>
        <p:spPr>
          <a:xfrm>
            <a:off x="695325" y="1348303"/>
            <a:ext cx="11392597" cy="4952137"/>
          </a:xfrm>
        </p:spPr>
        <p:txBody>
          <a:bodyPr/>
          <a:lstStyle/>
          <a:p>
            <a:endParaRPr lang="fr-FR" dirty="0"/>
          </a:p>
          <a:p>
            <a:pPr marL="228600" indent="0"/>
            <a:r>
              <a:rPr lang="fr-FR" dirty="0">
                <a:solidFill>
                  <a:schemeClr val="tx2">
                    <a:lumMod val="20000"/>
                    <a:lumOff val="80000"/>
                  </a:schemeClr>
                </a:solidFill>
              </a:rPr>
              <a:t>1- Contexte : émissions anthropiques de CO2 depuis 1850 (5 min) </a:t>
            </a:r>
          </a:p>
          <a:p>
            <a:pPr marL="228600" indent="0"/>
            <a:br>
              <a:rPr lang="fr-FR" dirty="0">
                <a:solidFill>
                  <a:schemeClr val="tx2">
                    <a:lumMod val="20000"/>
                    <a:lumOff val="80000"/>
                  </a:schemeClr>
                </a:solidFill>
              </a:rPr>
            </a:br>
            <a:r>
              <a:rPr lang="fr-FR" dirty="0">
                <a:solidFill>
                  <a:schemeClr val="tx2">
                    <a:lumMod val="20000"/>
                    <a:lumOff val="80000"/>
                  </a:schemeClr>
                </a:solidFill>
              </a:rPr>
              <a:t>2- Consommation mondiale d’énergie (5 min)</a:t>
            </a:r>
          </a:p>
          <a:p>
            <a:pPr marL="228600" indent="0"/>
            <a:br>
              <a:rPr lang="fr-FR" dirty="0">
                <a:solidFill>
                  <a:schemeClr val="tx2">
                    <a:lumMod val="20000"/>
                    <a:lumOff val="80000"/>
                  </a:schemeClr>
                </a:solidFill>
              </a:rPr>
            </a:br>
            <a:r>
              <a:rPr lang="fr-FR" dirty="0"/>
              <a:t>3- Panorama du nucléaire civil dans le monde (5 min)</a:t>
            </a:r>
          </a:p>
          <a:p>
            <a:endParaRPr lang="fr-FR" dirty="0"/>
          </a:p>
        </p:txBody>
      </p:sp>
    </p:spTree>
    <p:extLst>
      <p:ext uri="{BB962C8B-B14F-4D97-AF65-F5344CB8AC3E}">
        <p14:creationId xmlns:p14="http://schemas.microsoft.com/office/powerpoint/2010/main" val="276927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pieren 257"/>
          <p:cNvGrpSpPr>
            <a:grpSpLocks noChangeAspect="1"/>
          </p:cNvGrpSpPr>
          <p:nvPr/>
        </p:nvGrpSpPr>
        <p:grpSpPr bwMode="gray">
          <a:xfrm>
            <a:off x="607599" y="1320260"/>
            <a:ext cx="10243197" cy="5144708"/>
            <a:chOff x="141288" y="1547813"/>
            <a:chExt cx="8858258" cy="4321173"/>
          </a:xfrm>
          <a:solidFill>
            <a:srgbClr val="404040"/>
          </a:solidFill>
          <a:effectLst/>
        </p:grpSpPr>
        <p:sp>
          <p:nvSpPr>
            <p:cNvPr id="44" name="USA (Alaska)" descr="© INSCALE GmbH, 05.05.2010&#10;http://www.presentationload.com/"/>
            <p:cNvSpPr>
              <a:spLocks noEditPoints="1"/>
            </p:cNvSpPr>
            <p:nvPr/>
          </p:nvSpPr>
          <p:spPr bwMode="gray">
            <a:xfrm>
              <a:off x="141288" y="1836738"/>
              <a:ext cx="1236663" cy="534988"/>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45" name="Zimbabwe" descr="© INSCALE GmbH, 05.05.2010&#10;http://www.presentationload.com/"/>
            <p:cNvSpPr>
              <a:spLocks/>
            </p:cNvSpPr>
            <p:nvPr/>
          </p:nvSpPr>
          <p:spPr bwMode="gray">
            <a:xfrm>
              <a:off x="4930780" y="4584700"/>
              <a:ext cx="222249" cy="222250"/>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46" name="Zambia" descr="© INSCALE GmbH, 05.05.2010&#10;http://www.presentationload.com/"/>
            <p:cNvSpPr>
              <a:spLocks/>
            </p:cNvSpPr>
            <p:nvPr/>
          </p:nvSpPr>
          <p:spPr bwMode="gray">
            <a:xfrm>
              <a:off x="4841879" y="4341812"/>
              <a:ext cx="334962" cy="322264"/>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47" name="Yemen" descr="© INSCALE GmbH, 05.05.2010&#10;http://www.presentationload.com/"/>
            <p:cNvSpPr>
              <a:spLocks/>
            </p:cNvSpPr>
            <p:nvPr/>
          </p:nvSpPr>
          <p:spPr bwMode="gray">
            <a:xfrm>
              <a:off x="5424492" y="3460750"/>
              <a:ext cx="295276" cy="201613"/>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48" name="Western Sahara" descr="© INSCALE GmbH, 05.05.2010&#10;http://www.presentationload.com/"/>
            <p:cNvSpPr>
              <a:spLocks/>
            </p:cNvSpPr>
            <p:nvPr/>
          </p:nvSpPr>
          <p:spPr bwMode="gray">
            <a:xfrm>
              <a:off x="3741741" y="3195975"/>
              <a:ext cx="241301" cy="206375"/>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49" name="West Bank" descr="© INSCALE GmbH, 05.05.2010&#10;http://www.presentationload.com/"/>
            <p:cNvSpPr>
              <a:spLocks/>
            </p:cNvSpPr>
            <p:nvPr/>
          </p:nvSpPr>
          <p:spPr bwMode="gray">
            <a:xfrm>
              <a:off x="5184779" y="3025775"/>
              <a:ext cx="17462" cy="38100"/>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0" name="Uzbekistan" descr="© INSCALE GmbH, 05.05.2010&#10;http://www.presentationload.com/"/>
            <p:cNvSpPr>
              <a:spLocks/>
            </p:cNvSpPr>
            <p:nvPr/>
          </p:nvSpPr>
          <p:spPr bwMode="gray">
            <a:xfrm>
              <a:off x="5683255" y="2605087"/>
              <a:ext cx="476250" cy="268288"/>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1" name="Vietnam" descr="© INSCALE GmbH, 05.05.2010&#10;http://www.presentationload.com/"/>
            <p:cNvSpPr>
              <a:spLocks/>
            </p:cNvSpPr>
            <p:nvPr/>
          </p:nvSpPr>
          <p:spPr bwMode="gray">
            <a:xfrm>
              <a:off x="7086606" y="3319462"/>
              <a:ext cx="244475" cy="479424"/>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2" name="Venezuela" descr="© INSCALE GmbH, 05.05.2010&#10;http://www.presentationload.com/"/>
            <p:cNvSpPr>
              <a:spLocks noEditPoints="1"/>
            </p:cNvSpPr>
            <p:nvPr/>
          </p:nvSpPr>
          <p:spPr bwMode="gray">
            <a:xfrm>
              <a:off x="2120901" y="3683000"/>
              <a:ext cx="384175" cy="374650"/>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3" name="USA" descr="© INSCALE GmbH, 05.05.2010&#10;http://www.presentationload.com/"/>
            <p:cNvSpPr>
              <a:spLocks noEditPoints="1"/>
            </p:cNvSpPr>
            <p:nvPr/>
          </p:nvSpPr>
          <p:spPr bwMode="gray">
            <a:xfrm>
              <a:off x="950914" y="2481264"/>
              <a:ext cx="1576389" cy="781049"/>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4" name="Uruguay" descr="© INSCALE GmbH, 05.05.2010&#10;http://www.presentationload.com/"/>
            <p:cNvSpPr>
              <a:spLocks/>
            </p:cNvSpPr>
            <p:nvPr/>
          </p:nvSpPr>
          <p:spPr bwMode="gray">
            <a:xfrm>
              <a:off x="2632076" y="5056187"/>
              <a:ext cx="149225" cy="15398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5" name="United Kingdom" descr="© INSCALE GmbH, 05.05.2010&#10;http://www.presentationload.com/"/>
            <p:cNvSpPr>
              <a:spLocks noEditPoints="1"/>
            </p:cNvSpPr>
            <p:nvPr/>
          </p:nvSpPr>
          <p:spPr bwMode="gray">
            <a:xfrm>
              <a:off x="4065591" y="2133600"/>
              <a:ext cx="231775" cy="331789"/>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6" name="United Arab Emirates" descr="© INSCALE GmbH, 05.05.2010&#10;http://www.presentationload.com/"/>
            <p:cNvSpPr>
              <a:spLocks/>
            </p:cNvSpPr>
            <p:nvPr/>
          </p:nvSpPr>
          <p:spPr bwMode="gray">
            <a:xfrm>
              <a:off x="5662617" y="3217863"/>
              <a:ext cx="134937" cy="128587"/>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7" name="Ukraine" descr="© INSCALE GmbH, 05.05.2010&#10;http://www.presentationload.com/"/>
            <p:cNvSpPr>
              <a:spLocks/>
            </p:cNvSpPr>
            <p:nvPr/>
          </p:nvSpPr>
          <p:spPr bwMode="gray">
            <a:xfrm>
              <a:off x="4806954" y="2389188"/>
              <a:ext cx="449262" cy="252412"/>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8" name="Uganda" descr="© INSCALE GmbH, 05.05.2010&#10;http://www.presentationload.com/"/>
            <p:cNvSpPr>
              <a:spLocks noEditPoints="1"/>
            </p:cNvSpPr>
            <p:nvPr/>
          </p:nvSpPr>
          <p:spPr bwMode="gray">
            <a:xfrm>
              <a:off x="5062543" y="3943350"/>
              <a:ext cx="157161" cy="18573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59" name="Turkey" descr="© INSCALE GmbH, 05.05.2010&#10;http://www.presentationload.com/"/>
            <p:cNvSpPr>
              <a:spLocks noEditPoints="1"/>
            </p:cNvSpPr>
            <p:nvPr/>
          </p:nvSpPr>
          <p:spPr bwMode="gray">
            <a:xfrm>
              <a:off x="4899028" y="2711449"/>
              <a:ext cx="534989" cy="20320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0" name="Tunisia" descr="© INSCALE GmbH, 05.05.2010&#10;http://www.presentationload.com/"/>
            <p:cNvSpPr>
              <a:spLocks/>
            </p:cNvSpPr>
            <p:nvPr/>
          </p:nvSpPr>
          <p:spPr bwMode="gray">
            <a:xfrm>
              <a:off x="4433892" y="2868613"/>
              <a:ext cx="109537" cy="228599"/>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1" name="Togo" descr="© INSCALE GmbH, 05.05.2010&#10;http://www.presentationload.com/"/>
            <p:cNvSpPr>
              <a:spLocks/>
            </p:cNvSpPr>
            <p:nvPr/>
          </p:nvSpPr>
          <p:spPr bwMode="gray">
            <a:xfrm>
              <a:off x="4210053" y="3719512"/>
              <a:ext cx="57150" cy="161925"/>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2" name="Thailand" descr="© INSCALE GmbH, 05.05.2010&#10;http://www.presentationload.com/"/>
            <p:cNvSpPr>
              <a:spLocks/>
            </p:cNvSpPr>
            <p:nvPr/>
          </p:nvSpPr>
          <p:spPr bwMode="gray">
            <a:xfrm>
              <a:off x="6969131" y="3416301"/>
              <a:ext cx="249237" cy="477838"/>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3" name="Tanzania" descr="© INSCALE GmbH, 05.05.2010&#10;http://www.presentationload.com/"/>
            <p:cNvSpPr>
              <a:spLocks noEditPoints="1"/>
            </p:cNvSpPr>
            <p:nvPr/>
          </p:nvSpPr>
          <p:spPr bwMode="gray">
            <a:xfrm>
              <a:off x="5060954" y="4111625"/>
              <a:ext cx="309563" cy="349250"/>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4" name="Tajikistan" descr="© INSCALE GmbH, 05.05.2010&#10;http://www.presentationload.com/"/>
            <p:cNvSpPr>
              <a:spLocks/>
            </p:cNvSpPr>
            <p:nvPr/>
          </p:nvSpPr>
          <p:spPr bwMode="gray">
            <a:xfrm>
              <a:off x="6021393" y="2749550"/>
              <a:ext cx="222249" cy="141288"/>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5" name="Taiwan" descr="© INSCALE GmbH, 05.05.2010&#10;http://www.presentationload.com/"/>
            <p:cNvSpPr>
              <a:spLocks/>
            </p:cNvSpPr>
            <p:nvPr/>
          </p:nvSpPr>
          <p:spPr bwMode="gray">
            <a:xfrm>
              <a:off x="7577144" y="3257549"/>
              <a:ext cx="47625" cy="107950"/>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6" name="Syria" descr="© INSCALE GmbH, 05.05.2010&#10;http://www.presentationload.com/"/>
            <p:cNvSpPr>
              <a:spLocks/>
            </p:cNvSpPr>
            <p:nvPr/>
          </p:nvSpPr>
          <p:spPr bwMode="gray">
            <a:xfrm>
              <a:off x="5189543" y="2865437"/>
              <a:ext cx="180974" cy="166688"/>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7" name="Switzerland" descr="© INSCALE GmbH, 05.05.2010&#10;http://www.presentationload.com/"/>
            <p:cNvSpPr>
              <a:spLocks/>
            </p:cNvSpPr>
            <p:nvPr/>
          </p:nvSpPr>
          <p:spPr bwMode="gray">
            <a:xfrm>
              <a:off x="4398967" y="2530475"/>
              <a:ext cx="115886" cy="63499"/>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8" name="Sweden" descr="© INSCALE GmbH, 05.05.2010&#10;http://www.presentationload.com/"/>
            <p:cNvSpPr>
              <a:spLocks noEditPoints="1"/>
            </p:cNvSpPr>
            <p:nvPr/>
          </p:nvSpPr>
          <p:spPr bwMode="gray">
            <a:xfrm>
              <a:off x="4530729" y="1897063"/>
              <a:ext cx="279400" cy="39846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69" name="Swaziland" descr="© INSCALE GmbH, 05.05.2010&#10;http://www.presentationload.com/"/>
            <p:cNvSpPr>
              <a:spLocks/>
            </p:cNvSpPr>
            <p:nvPr/>
          </p:nvSpPr>
          <p:spPr bwMode="gray">
            <a:xfrm>
              <a:off x="5080005" y="4911724"/>
              <a:ext cx="41275" cy="53975"/>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0" name="Suriname" descr="© INSCALE GmbH, 05.05.2010&#10;http://www.presentationload.com/"/>
            <p:cNvSpPr>
              <a:spLocks/>
            </p:cNvSpPr>
            <p:nvPr/>
          </p:nvSpPr>
          <p:spPr bwMode="gray">
            <a:xfrm>
              <a:off x="2551115" y="3884612"/>
              <a:ext cx="117475" cy="134938"/>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1" name="Sri Lanka" descr="© INSCALE GmbH, 05.05.2010&#10;http://www.presentationload.com/"/>
            <p:cNvSpPr>
              <a:spLocks/>
            </p:cNvSpPr>
            <p:nvPr/>
          </p:nvSpPr>
          <p:spPr bwMode="gray">
            <a:xfrm>
              <a:off x="6491294" y="3767137"/>
              <a:ext cx="68261" cy="12223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2" name="Spain" descr="© INSCALE GmbH, 05.05.2010&#10;http://www.presentationload.com/"/>
            <p:cNvSpPr>
              <a:spLocks noEditPoints="1"/>
            </p:cNvSpPr>
            <p:nvPr/>
          </p:nvSpPr>
          <p:spPr bwMode="gray">
            <a:xfrm>
              <a:off x="3997329" y="2660651"/>
              <a:ext cx="352425" cy="247650"/>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3" name="Somalia" descr="© INSCALE GmbH, 05.05.2010&#10;http://www.presentationload.com/"/>
            <p:cNvSpPr>
              <a:spLocks/>
            </p:cNvSpPr>
            <p:nvPr/>
          </p:nvSpPr>
          <p:spPr bwMode="gray">
            <a:xfrm>
              <a:off x="5389567" y="3687762"/>
              <a:ext cx="287337" cy="446088"/>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4" name="Solomon Islands" descr="© INSCALE GmbH, 05.05.2010&#10;http://www.presentationload.com/"/>
            <p:cNvSpPr>
              <a:spLocks noEditPoints="1"/>
            </p:cNvSpPr>
            <p:nvPr/>
          </p:nvSpPr>
          <p:spPr bwMode="gray">
            <a:xfrm>
              <a:off x="8693158" y="4295774"/>
              <a:ext cx="149225" cy="139700"/>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5" name="Slovenia" descr="© INSCALE GmbH, 05.05.2010&#10;http://www.presentationload.com/"/>
            <p:cNvSpPr>
              <a:spLocks/>
            </p:cNvSpPr>
            <p:nvPr/>
          </p:nvSpPr>
          <p:spPr bwMode="gray">
            <a:xfrm>
              <a:off x="4584703" y="2557463"/>
              <a:ext cx="84138" cy="49213"/>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6" name="Slovakia" descr="© INSCALE GmbH, 05.05.2010&#10;http://www.presentationload.com/"/>
            <p:cNvSpPr>
              <a:spLocks/>
            </p:cNvSpPr>
            <p:nvPr/>
          </p:nvSpPr>
          <p:spPr bwMode="gray">
            <a:xfrm>
              <a:off x="4670429" y="2476500"/>
              <a:ext cx="144462" cy="5873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7" name="Sierra Leone" descr="© INSCALE GmbH, 05.05.2010&#10;http://www.presentationload.com/"/>
            <p:cNvSpPr>
              <a:spLocks/>
            </p:cNvSpPr>
            <p:nvPr/>
          </p:nvSpPr>
          <p:spPr bwMode="gray">
            <a:xfrm>
              <a:off x="3836991" y="3751262"/>
              <a:ext cx="84138" cy="107950"/>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8" name="Senegal" descr="© INSCALE GmbH, 05.05.2010&#10;http://www.presentationload.com/"/>
            <p:cNvSpPr>
              <a:spLocks/>
            </p:cNvSpPr>
            <p:nvPr/>
          </p:nvSpPr>
          <p:spPr bwMode="gray">
            <a:xfrm>
              <a:off x="3752853" y="3532187"/>
              <a:ext cx="168275" cy="147639"/>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79" name="Saudi Arabia" descr="© INSCALE GmbH, 05.05.2010&#10;http://www.presentationload.com/"/>
            <p:cNvSpPr>
              <a:spLocks/>
            </p:cNvSpPr>
            <p:nvPr/>
          </p:nvSpPr>
          <p:spPr bwMode="gray">
            <a:xfrm>
              <a:off x="5184779" y="3035300"/>
              <a:ext cx="596900" cy="512762"/>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0" name="Rwanda" descr="© INSCALE GmbH, 05.05.2010&#10;http://www.presentationload.com/"/>
            <p:cNvSpPr>
              <a:spLocks/>
            </p:cNvSpPr>
            <p:nvPr/>
          </p:nvSpPr>
          <p:spPr bwMode="gray">
            <a:xfrm>
              <a:off x="5038729" y="4111625"/>
              <a:ext cx="60325" cy="587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1" name="Russia (Urup,Simushir)" descr="© INSCALE GmbH, 05.05.2010&#10;http://www.presentationload.com/"/>
            <p:cNvSpPr>
              <a:spLocks noEditPoints="1"/>
            </p:cNvSpPr>
            <p:nvPr/>
          </p:nvSpPr>
          <p:spPr bwMode="gray">
            <a:xfrm>
              <a:off x="8004182" y="2178050"/>
              <a:ext cx="122237" cy="482599"/>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2" name="Russia" descr="© INSCALE GmbH, 05.05.2010&#10;http://www.presentationload.com/"/>
            <p:cNvSpPr>
              <a:spLocks noEditPoints="1"/>
            </p:cNvSpPr>
            <p:nvPr/>
          </p:nvSpPr>
          <p:spPr bwMode="gray">
            <a:xfrm>
              <a:off x="4737104" y="1582738"/>
              <a:ext cx="3641728" cy="1158874"/>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3" name="Romania" descr="© INSCALE GmbH, 05.05.2010&#10;http://www.presentationload.com/"/>
            <p:cNvSpPr>
              <a:spLocks/>
            </p:cNvSpPr>
            <p:nvPr/>
          </p:nvSpPr>
          <p:spPr bwMode="gray">
            <a:xfrm>
              <a:off x="4760917" y="2517775"/>
              <a:ext cx="247651" cy="147639"/>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4" name="Qatar" descr="© INSCALE GmbH, 05.05.2010&#10;http://www.presentationload.com/"/>
            <p:cNvSpPr>
              <a:spLocks/>
            </p:cNvSpPr>
            <p:nvPr/>
          </p:nvSpPr>
          <p:spPr bwMode="gray">
            <a:xfrm>
              <a:off x="5641980" y="3227388"/>
              <a:ext cx="26987" cy="57150"/>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5" name="Puerto Rico" descr="© INSCALE GmbH, 05.05.2010&#10;http://www.presentationload.com/"/>
            <p:cNvSpPr>
              <a:spLocks/>
            </p:cNvSpPr>
            <p:nvPr/>
          </p:nvSpPr>
          <p:spPr bwMode="gray">
            <a:xfrm>
              <a:off x="2322514" y="3481387"/>
              <a:ext cx="55562" cy="23813"/>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6" name="Portugal" descr="© INSCALE GmbH, 05.05.2010&#10;http://www.presentationload.com/"/>
            <p:cNvSpPr>
              <a:spLocks/>
            </p:cNvSpPr>
            <p:nvPr/>
          </p:nvSpPr>
          <p:spPr bwMode="gray">
            <a:xfrm>
              <a:off x="3983041" y="2714625"/>
              <a:ext cx="92074" cy="165100"/>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7" name="Poland" descr="© INSCALE GmbH, 05.05.2010&#10;http://www.presentationload.com/"/>
            <p:cNvSpPr>
              <a:spLocks/>
            </p:cNvSpPr>
            <p:nvPr/>
          </p:nvSpPr>
          <p:spPr bwMode="gray">
            <a:xfrm>
              <a:off x="4602166" y="2312988"/>
              <a:ext cx="250825" cy="18097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8" name="Philippines" descr="© INSCALE GmbH, 05.05.2010&#10;http://www.presentationload.com/"/>
            <p:cNvSpPr>
              <a:spLocks noEditPoints="1"/>
            </p:cNvSpPr>
            <p:nvPr/>
          </p:nvSpPr>
          <p:spPr bwMode="gray">
            <a:xfrm>
              <a:off x="7562857" y="3470275"/>
              <a:ext cx="287337" cy="484188"/>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89" name="Peru" descr="© INSCALE GmbH, 05.05.2010&#10;http://www.presentationload.com/"/>
            <p:cNvSpPr>
              <a:spLocks/>
            </p:cNvSpPr>
            <p:nvPr/>
          </p:nvSpPr>
          <p:spPr bwMode="gray">
            <a:xfrm>
              <a:off x="1885952" y="4076701"/>
              <a:ext cx="377824" cy="600075"/>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0" name="Paraguay" descr="© INSCALE GmbH, 05.05.2010&#10;http://www.presentationload.com/"/>
            <p:cNvSpPr>
              <a:spLocks/>
            </p:cNvSpPr>
            <p:nvPr/>
          </p:nvSpPr>
          <p:spPr bwMode="gray">
            <a:xfrm>
              <a:off x="2463802" y="4702175"/>
              <a:ext cx="241301" cy="273049"/>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1" name="Papua New Guinea" descr="© INSCALE GmbH, 05.05.2010&#10;http://www.presentationload.com/"/>
            <p:cNvSpPr>
              <a:spLocks noEditPoints="1"/>
            </p:cNvSpPr>
            <p:nvPr/>
          </p:nvSpPr>
          <p:spPr bwMode="gray">
            <a:xfrm>
              <a:off x="8235958" y="4138612"/>
              <a:ext cx="438151" cy="292100"/>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2" name="Panama" descr="© INSCALE GmbH, 05.05.2010&#10;http://www.presentationload.com/"/>
            <p:cNvSpPr>
              <a:spLocks/>
            </p:cNvSpPr>
            <p:nvPr/>
          </p:nvSpPr>
          <p:spPr bwMode="gray">
            <a:xfrm>
              <a:off x="1844677" y="3767137"/>
              <a:ext cx="163511" cy="77788"/>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3" name="Pakistan" descr="© INSCALE GmbH, 05.05.2010&#10;http://www.presentationload.com/"/>
            <p:cNvSpPr>
              <a:spLocks/>
            </p:cNvSpPr>
            <p:nvPr/>
          </p:nvSpPr>
          <p:spPr bwMode="gray">
            <a:xfrm>
              <a:off x="5903917" y="2878138"/>
              <a:ext cx="422276" cy="423863"/>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4" name="Parcel Islands" descr="© INSCALE GmbH, 05.05.2010&#10;http://www.presentationload.com/"/>
            <p:cNvSpPr>
              <a:spLocks noEditPoints="1"/>
            </p:cNvSpPr>
            <p:nvPr/>
          </p:nvSpPr>
          <p:spPr bwMode="gray">
            <a:xfrm>
              <a:off x="7367595" y="3517900"/>
              <a:ext cx="38100" cy="25400"/>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5" name="Oman" descr="© INSCALE GmbH, 05.05.2010&#10;http://www.presentationload.com/"/>
            <p:cNvSpPr>
              <a:spLocks/>
            </p:cNvSpPr>
            <p:nvPr/>
          </p:nvSpPr>
          <p:spPr bwMode="gray">
            <a:xfrm>
              <a:off x="5686430" y="3265488"/>
              <a:ext cx="217488" cy="271463"/>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6" name="Norway" descr="© INSCALE GmbH, 05.05.2010&#10;http://www.presentationload.com/"/>
            <p:cNvSpPr>
              <a:spLocks noEditPoints="1"/>
            </p:cNvSpPr>
            <p:nvPr/>
          </p:nvSpPr>
          <p:spPr bwMode="gray">
            <a:xfrm>
              <a:off x="4389441" y="1612901"/>
              <a:ext cx="547687" cy="601662"/>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7" name="Nigeria" descr="© INSCALE GmbH, 05.05.2010&#10;http://www.presentationload.com/"/>
            <p:cNvSpPr>
              <a:spLocks/>
            </p:cNvSpPr>
            <p:nvPr/>
          </p:nvSpPr>
          <p:spPr bwMode="gray">
            <a:xfrm>
              <a:off x="4294192" y="3627437"/>
              <a:ext cx="336550" cy="311150"/>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8" name="Niger" descr="© INSCALE GmbH, 05.05.2010&#10;http://www.presentationload.com/"/>
            <p:cNvSpPr>
              <a:spLocks/>
            </p:cNvSpPr>
            <p:nvPr/>
          </p:nvSpPr>
          <p:spPr bwMode="gray">
            <a:xfrm>
              <a:off x="4222754" y="3316286"/>
              <a:ext cx="446088" cy="379412"/>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99" name="Nicaragua" descr="© INSCALE GmbH, 05.05.2010&#10;http://www.presentationload.com/"/>
            <p:cNvSpPr>
              <a:spLocks/>
            </p:cNvSpPr>
            <p:nvPr/>
          </p:nvSpPr>
          <p:spPr bwMode="gray">
            <a:xfrm>
              <a:off x="1722440" y="3597275"/>
              <a:ext cx="131762" cy="133351"/>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0" name="New Zealand" descr="© INSCALE GmbH, 05.05.2010&#10;http://www.presentationload.com/"/>
            <p:cNvSpPr>
              <a:spLocks noEditPoints="1"/>
            </p:cNvSpPr>
            <p:nvPr/>
          </p:nvSpPr>
          <p:spPr bwMode="gray">
            <a:xfrm>
              <a:off x="8488370" y="5191125"/>
              <a:ext cx="511176" cy="39528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adFill flip="none" rotWithShape="1">
              <a:gsLst>
                <a:gs pos="0">
                  <a:srgbClr val="692864">
                    <a:shade val="30000"/>
                    <a:satMod val="115000"/>
                  </a:srgbClr>
                </a:gs>
                <a:gs pos="50000">
                  <a:srgbClr val="692864">
                    <a:shade val="67500"/>
                    <a:satMod val="115000"/>
                  </a:srgbClr>
                </a:gs>
                <a:gs pos="100000">
                  <a:srgbClr val="692864">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1" name="Newfoundland" descr="© INSCALE GmbH, 05.05.2010&#10;http://www.presentationload.com/"/>
            <p:cNvSpPr>
              <a:spLocks/>
            </p:cNvSpPr>
            <p:nvPr/>
          </p:nvSpPr>
          <p:spPr bwMode="gray">
            <a:xfrm>
              <a:off x="2749552" y="2416176"/>
              <a:ext cx="171451" cy="153988"/>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2" name="Netherlands" descr="© INSCALE GmbH, 05.05.2010&#10;http://www.presentationload.com/"/>
            <p:cNvSpPr>
              <a:spLocks/>
            </p:cNvSpPr>
            <p:nvPr/>
          </p:nvSpPr>
          <p:spPr bwMode="gray">
            <a:xfrm>
              <a:off x="4325941" y="2355850"/>
              <a:ext cx="109537" cy="8413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3" name="Nepal" descr="© INSCALE GmbH, 05.05.2010&#10;http://www.presentationload.com/"/>
            <p:cNvSpPr>
              <a:spLocks/>
            </p:cNvSpPr>
            <p:nvPr/>
          </p:nvSpPr>
          <p:spPr bwMode="gray">
            <a:xfrm>
              <a:off x="6435730" y="3089275"/>
              <a:ext cx="236538" cy="133351"/>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4" name="Namibia" descr="© INSCALE GmbH, 05.05.2010&#10;http://www.presentationload.com/"/>
            <p:cNvSpPr>
              <a:spLocks/>
            </p:cNvSpPr>
            <p:nvPr/>
          </p:nvSpPr>
          <p:spPr bwMode="gray">
            <a:xfrm>
              <a:off x="4546604" y="4627561"/>
              <a:ext cx="384175" cy="392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5" name="Myanmar" descr="© INSCALE GmbH, 05.05.2010&#10;http://www.presentationload.com/"/>
            <p:cNvSpPr>
              <a:spLocks/>
            </p:cNvSpPr>
            <p:nvPr/>
          </p:nvSpPr>
          <p:spPr bwMode="gray">
            <a:xfrm>
              <a:off x="6807207" y="3152776"/>
              <a:ext cx="255587" cy="603251"/>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6" name="Mozambique" descr="© INSCALE GmbH, 05.05.2010&#10;http://www.presentationload.com/"/>
            <p:cNvSpPr>
              <a:spLocks/>
            </p:cNvSpPr>
            <p:nvPr/>
          </p:nvSpPr>
          <p:spPr bwMode="gray">
            <a:xfrm>
              <a:off x="5070479" y="4418011"/>
              <a:ext cx="307975" cy="538163"/>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7" name="Morocco" descr="© INSCALE GmbH, 05.05.2010&#10;http://www.presentationload.com/"/>
            <p:cNvSpPr>
              <a:spLocks/>
            </p:cNvSpPr>
            <p:nvPr/>
          </p:nvSpPr>
          <p:spPr bwMode="gray">
            <a:xfrm>
              <a:off x="3862315" y="2919524"/>
              <a:ext cx="341312" cy="266700"/>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8" name="Montenegro" descr="© INSCALE GmbH, 05.05.2010&#10;http://www.presentationload.com/"/>
            <p:cNvSpPr>
              <a:spLocks/>
            </p:cNvSpPr>
            <p:nvPr/>
          </p:nvSpPr>
          <p:spPr bwMode="gray">
            <a:xfrm>
              <a:off x="4718054" y="2665413"/>
              <a:ext cx="46037" cy="53975"/>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09" name="Mongolia" descr="© INSCALE GmbH, 05.05.2010&#10;http://www.presentationload.com/"/>
            <p:cNvSpPr>
              <a:spLocks/>
            </p:cNvSpPr>
            <p:nvPr/>
          </p:nvSpPr>
          <p:spPr bwMode="gray">
            <a:xfrm>
              <a:off x="6450019" y="2393951"/>
              <a:ext cx="844551" cy="334962"/>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0" name="Moldova" descr="© INSCALE GmbH, 05.05.2010&#10;http://www.presentationload.com/"/>
            <p:cNvSpPr>
              <a:spLocks/>
            </p:cNvSpPr>
            <p:nvPr/>
          </p:nvSpPr>
          <p:spPr bwMode="gray">
            <a:xfrm>
              <a:off x="4921254" y="2511425"/>
              <a:ext cx="87312" cy="95250"/>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1" name="Mexico" descr="© INSCALE GmbH, 05.05.2010&#10;http://www.presentationload.com/"/>
            <p:cNvSpPr>
              <a:spLocks/>
            </p:cNvSpPr>
            <p:nvPr/>
          </p:nvSpPr>
          <p:spPr bwMode="gray">
            <a:xfrm>
              <a:off x="1031876" y="3019426"/>
              <a:ext cx="749301" cy="587375"/>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2" name="Malta" descr="© INSCALE GmbH, 05.05.2010&#10;http://www.presentationload.com/"/>
            <p:cNvSpPr>
              <a:spLocks/>
            </p:cNvSpPr>
            <p:nvPr/>
          </p:nvSpPr>
          <p:spPr bwMode="gray">
            <a:xfrm>
              <a:off x="4611692" y="2903536"/>
              <a:ext cx="12700" cy="1111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3" name="Mauritania" descr="© INSCALE GmbH, 05.05.2010&#10;http://www.presentationload.com/"/>
            <p:cNvSpPr>
              <a:spLocks/>
            </p:cNvSpPr>
            <p:nvPr/>
          </p:nvSpPr>
          <p:spPr bwMode="gray">
            <a:xfrm>
              <a:off x="3746429" y="3205388"/>
              <a:ext cx="346076" cy="404814"/>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4" name="Mali" descr="© INSCALE GmbH, 05.05.2010&#10;http://www.presentationload.com/"/>
            <p:cNvSpPr>
              <a:spLocks/>
            </p:cNvSpPr>
            <p:nvPr/>
          </p:nvSpPr>
          <p:spPr bwMode="gray">
            <a:xfrm>
              <a:off x="3883027" y="3275015"/>
              <a:ext cx="466725" cy="484188"/>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5" name="Malaysia" descr="© INSCALE GmbH, 05.05.2010&#10;http://www.presentationload.com/"/>
            <p:cNvSpPr>
              <a:spLocks/>
            </p:cNvSpPr>
            <p:nvPr/>
          </p:nvSpPr>
          <p:spPr bwMode="gray">
            <a:xfrm>
              <a:off x="7073907" y="3859212"/>
              <a:ext cx="123825" cy="176213"/>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6" name="Malaysia" descr="© INSCALE GmbH, 05.05.2010&#10;http://www.presentationload.com/"/>
            <p:cNvSpPr>
              <a:spLocks/>
            </p:cNvSpPr>
            <p:nvPr/>
          </p:nvSpPr>
          <p:spPr bwMode="gray">
            <a:xfrm>
              <a:off x="7362832" y="3838575"/>
              <a:ext cx="276225" cy="21272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7" name="Malawi" descr="© INSCALE GmbH, 05.05.2010&#10;http://www.presentationload.com/"/>
            <p:cNvSpPr>
              <a:spLocks/>
            </p:cNvSpPr>
            <p:nvPr/>
          </p:nvSpPr>
          <p:spPr bwMode="gray">
            <a:xfrm>
              <a:off x="5145092" y="4383087"/>
              <a:ext cx="93662" cy="252412"/>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8" name="Madagascar" descr="© INSCALE GmbH, 05.05.2010&#10;http://www.presentationload.com/"/>
            <p:cNvSpPr>
              <a:spLocks/>
            </p:cNvSpPr>
            <p:nvPr/>
          </p:nvSpPr>
          <p:spPr bwMode="gray">
            <a:xfrm>
              <a:off x="5419730" y="4476749"/>
              <a:ext cx="239712" cy="438150"/>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19" name="Macedonia" descr="© INSCALE GmbH, 05.05.2010&#10;http://www.presentationload.com/"/>
            <p:cNvSpPr>
              <a:spLocks/>
            </p:cNvSpPr>
            <p:nvPr/>
          </p:nvSpPr>
          <p:spPr bwMode="gray">
            <a:xfrm>
              <a:off x="4775203" y="2703513"/>
              <a:ext cx="66676" cy="50801"/>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0" name="Luxembourg" descr="© INSCALE GmbH, 05.05.2010&#10;http://www.presentationload.com/"/>
            <p:cNvSpPr>
              <a:spLocks/>
            </p:cNvSpPr>
            <p:nvPr/>
          </p:nvSpPr>
          <p:spPr bwMode="gray">
            <a:xfrm>
              <a:off x="4392617" y="2459037"/>
              <a:ext cx="20637" cy="17463"/>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1" name="Lithuania" descr="© INSCALE GmbH, 05.05.2010&#10;http://www.presentationload.com/"/>
            <p:cNvSpPr>
              <a:spLocks/>
            </p:cNvSpPr>
            <p:nvPr/>
          </p:nvSpPr>
          <p:spPr bwMode="gray">
            <a:xfrm>
              <a:off x="4764092" y="2262188"/>
              <a:ext cx="136526" cy="79375"/>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2" name="Liechtenstein" descr="© INSCALE GmbH, 05.05.2010&#10;http://www.presentationload.com/"/>
            <p:cNvSpPr>
              <a:spLocks/>
            </p:cNvSpPr>
            <p:nvPr/>
          </p:nvSpPr>
          <p:spPr bwMode="gray">
            <a:xfrm>
              <a:off x="4483103" y="2546350"/>
              <a:ext cx="6350" cy="9525"/>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3" name="Libya" descr="© INSCALE GmbH, 05.05.2010&#10;http://www.presentationload.com/"/>
            <p:cNvSpPr>
              <a:spLocks/>
            </p:cNvSpPr>
            <p:nvPr/>
          </p:nvSpPr>
          <p:spPr bwMode="gray">
            <a:xfrm>
              <a:off x="4479929" y="3000375"/>
              <a:ext cx="442912" cy="446088"/>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4" name="Liberia" descr="© INSCALE GmbH, 05.05.2010&#10;http://www.presentationload.com/"/>
            <p:cNvSpPr>
              <a:spLocks/>
            </p:cNvSpPr>
            <p:nvPr/>
          </p:nvSpPr>
          <p:spPr bwMode="gray">
            <a:xfrm>
              <a:off x="3878267" y="3798887"/>
              <a:ext cx="123825" cy="139700"/>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5" name="Lesotho" descr="© INSCALE GmbH, 05.05.2010&#10;http://www.presentationload.com/"/>
            <p:cNvSpPr>
              <a:spLocks/>
            </p:cNvSpPr>
            <p:nvPr/>
          </p:nvSpPr>
          <p:spPr bwMode="gray">
            <a:xfrm>
              <a:off x="4968879" y="5006975"/>
              <a:ext cx="66676" cy="65088"/>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6" name="Lebanon" descr="© INSCALE GmbH, 05.05.2010&#10;http://www.presentationload.com/"/>
            <p:cNvSpPr>
              <a:spLocks/>
            </p:cNvSpPr>
            <p:nvPr/>
          </p:nvSpPr>
          <p:spPr bwMode="gray">
            <a:xfrm>
              <a:off x="5176843" y="2954338"/>
              <a:ext cx="42862" cy="63499"/>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7" name="Latvia" descr="© INSCALE GmbH, 05.05.2010&#10;http://www.presentationload.com/"/>
            <p:cNvSpPr>
              <a:spLocks/>
            </p:cNvSpPr>
            <p:nvPr/>
          </p:nvSpPr>
          <p:spPr bwMode="gray">
            <a:xfrm>
              <a:off x="4760917" y="2212976"/>
              <a:ext cx="171451" cy="73025"/>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8" name="Laos" descr="© INSCALE GmbH, 05.05.2010&#10;http://www.presentationload.com/"/>
            <p:cNvSpPr>
              <a:spLocks/>
            </p:cNvSpPr>
            <p:nvPr/>
          </p:nvSpPr>
          <p:spPr bwMode="gray">
            <a:xfrm>
              <a:off x="7034219" y="3348038"/>
              <a:ext cx="241301" cy="279399"/>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29" name="Kyrgyzstan" descr="© INSCALE GmbH, 05.05.2010&#10;http://www.presentationload.com/"/>
            <p:cNvSpPr>
              <a:spLocks/>
            </p:cNvSpPr>
            <p:nvPr/>
          </p:nvSpPr>
          <p:spPr bwMode="gray">
            <a:xfrm>
              <a:off x="6067430" y="2679701"/>
              <a:ext cx="269875" cy="125413"/>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0" name="Kuwait" descr="© INSCALE GmbH, 05.05.2010&#10;http://www.presentationload.com/"/>
            <p:cNvSpPr>
              <a:spLocks/>
            </p:cNvSpPr>
            <p:nvPr/>
          </p:nvSpPr>
          <p:spPr bwMode="gray">
            <a:xfrm>
              <a:off x="5510218" y="3103562"/>
              <a:ext cx="55562" cy="49213"/>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1" name="Korea, South" descr="© INSCALE GmbH, 05.05.2010&#10;http://www.presentationload.com/"/>
            <p:cNvSpPr>
              <a:spLocks noEditPoints="1"/>
            </p:cNvSpPr>
            <p:nvPr/>
          </p:nvSpPr>
          <p:spPr bwMode="gray">
            <a:xfrm>
              <a:off x="7612070" y="2828926"/>
              <a:ext cx="109537" cy="171450"/>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2" name="Korea, North" descr="© INSCALE GmbH, 05.05.2010&#10;http://www.presentationload.com/"/>
            <p:cNvSpPr>
              <a:spLocks/>
            </p:cNvSpPr>
            <p:nvPr/>
          </p:nvSpPr>
          <p:spPr bwMode="gray">
            <a:xfrm>
              <a:off x="7519994" y="2687638"/>
              <a:ext cx="131762" cy="16827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3" name="Kenya" descr="© INSCALE GmbH, 05.05.2010&#10;http://www.presentationload.com/"/>
            <p:cNvSpPr>
              <a:spLocks/>
            </p:cNvSpPr>
            <p:nvPr/>
          </p:nvSpPr>
          <p:spPr bwMode="gray">
            <a:xfrm>
              <a:off x="5189543" y="3925887"/>
              <a:ext cx="225425" cy="306388"/>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4" name="Kazakhstan" descr="© INSCALE GmbH, 05.05.2010&#10;http://www.presentationload.com/"/>
            <p:cNvSpPr>
              <a:spLocks noEditPoints="1"/>
            </p:cNvSpPr>
            <p:nvPr/>
          </p:nvSpPr>
          <p:spPr bwMode="gray">
            <a:xfrm>
              <a:off x="5419730" y="2295527"/>
              <a:ext cx="1012826" cy="468312"/>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5" name="Jordan" descr="© INSCALE GmbH, 05.05.2010&#10;http://www.presentationload.com/"/>
            <p:cNvSpPr>
              <a:spLocks/>
            </p:cNvSpPr>
            <p:nvPr/>
          </p:nvSpPr>
          <p:spPr bwMode="gray">
            <a:xfrm>
              <a:off x="5189543" y="2998788"/>
              <a:ext cx="112713" cy="134938"/>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6" name="Jamaica" descr="© INSCALE GmbH, 05.05.2010&#10;http://www.presentationload.com/"/>
            <p:cNvSpPr>
              <a:spLocks/>
            </p:cNvSpPr>
            <p:nvPr/>
          </p:nvSpPr>
          <p:spPr bwMode="gray">
            <a:xfrm>
              <a:off x="2000251" y="3481387"/>
              <a:ext cx="63500" cy="20638"/>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7" name="Japan" descr="© INSCALE GmbH, 05.05.2010&#10;http://www.presentationload.com/"/>
            <p:cNvSpPr>
              <a:spLocks noEditPoints="1"/>
            </p:cNvSpPr>
            <p:nvPr/>
          </p:nvSpPr>
          <p:spPr bwMode="gray">
            <a:xfrm>
              <a:off x="7673982" y="2605087"/>
              <a:ext cx="352425" cy="687387"/>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8" name="Italy" descr="© INSCALE GmbH, 05.05.2010&#10;http://www.presentationload.com/"/>
            <p:cNvSpPr>
              <a:spLocks noEditPoints="1"/>
            </p:cNvSpPr>
            <p:nvPr/>
          </p:nvSpPr>
          <p:spPr bwMode="gray">
            <a:xfrm>
              <a:off x="4411666" y="2552701"/>
              <a:ext cx="312738" cy="334962"/>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39" name="Israel" descr="© INSCALE GmbH, 05.05.2010&#10;http://www.presentationload.com/"/>
            <p:cNvSpPr>
              <a:spLocks/>
            </p:cNvSpPr>
            <p:nvPr/>
          </p:nvSpPr>
          <p:spPr bwMode="gray">
            <a:xfrm>
              <a:off x="5165730" y="2994028"/>
              <a:ext cx="41275" cy="128587"/>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0" name="Ireland" descr="© INSCALE GmbH, 05.05.2010&#10;http://www.presentationload.com/"/>
            <p:cNvSpPr>
              <a:spLocks/>
            </p:cNvSpPr>
            <p:nvPr/>
          </p:nvSpPr>
          <p:spPr bwMode="gray">
            <a:xfrm>
              <a:off x="4000503" y="2298700"/>
              <a:ext cx="112713" cy="11906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1" name="Iraq" descr="© INSCALE GmbH, 05.05.2010&#10;http://www.presentationload.com/"/>
            <p:cNvSpPr>
              <a:spLocks/>
            </p:cNvSpPr>
            <p:nvPr/>
          </p:nvSpPr>
          <p:spPr bwMode="gray">
            <a:xfrm>
              <a:off x="5283205" y="2868613"/>
              <a:ext cx="276225" cy="265113"/>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2" name="Iran" descr="© INSCALE GmbH, 05.05.2010&#10;http://www.presentationload.com/"/>
            <p:cNvSpPr>
              <a:spLocks/>
            </p:cNvSpPr>
            <p:nvPr/>
          </p:nvSpPr>
          <p:spPr bwMode="gray">
            <a:xfrm>
              <a:off x="5400679" y="2787650"/>
              <a:ext cx="579437" cy="474662"/>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3" name="Indonesia" descr="© INSCALE GmbH, 05.05.2010&#10;http://www.presentationload.com/"/>
            <p:cNvSpPr>
              <a:spLocks noEditPoints="1"/>
            </p:cNvSpPr>
            <p:nvPr/>
          </p:nvSpPr>
          <p:spPr bwMode="gray">
            <a:xfrm>
              <a:off x="6938968" y="3894137"/>
              <a:ext cx="1314451" cy="523874"/>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4" name="India" descr="© INSCALE GmbH, 05.05.2010&#10;http://www.presentationload.com/"/>
            <p:cNvSpPr>
              <a:spLocks noEditPoints="1"/>
            </p:cNvSpPr>
            <p:nvPr/>
          </p:nvSpPr>
          <p:spPr bwMode="gray">
            <a:xfrm>
              <a:off x="6134105" y="2909887"/>
              <a:ext cx="785813" cy="949324"/>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5" name="Iceland" descr="© INSCALE GmbH, 05.05.2010&#10;http://www.presentationload.com/"/>
            <p:cNvSpPr>
              <a:spLocks/>
            </p:cNvSpPr>
            <p:nvPr/>
          </p:nvSpPr>
          <p:spPr bwMode="gray">
            <a:xfrm>
              <a:off x="3757616" y="1966914"/>
              <a:ext cx="230188" cy="88900"/>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6" name="Hungary" descr="© INSCALE GmbH, 05.05.2010&#10;http://www.presentationload.com/"/>
            <p:cNvSpPr>
              <a:spLocks/>
            </p:cNvSpPr>
            <p:nvPr/>
          </p:nvSpPr>
          <p:spPr bwMode="gray">
            <a:xfrm>
              <a:off x="4657730" y="2508251"/>
              <a:ext cx="171451" cy="88900"/>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7" name="Honduras" descr="© INSCALE GmbH, 05.05.2010&#10;http://www.presentationload.com/"/>
            <p:cNvSpPr>
              <a:spLocks/>
            </p:cNvSpPr>
            <p:nvPr/>
          </p:nvSpPr>
          <p:spPr bwMode="gray">
            <a:xfrm>
              <a:off x="1679576" y="3559175"/>
              <a:ext cx="179387" cy="98425"/>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8" name="Haiti" descr="© INSCALE GmbH, 05.05.2010&#10;http://www.presentationload.com/"/>
            <p:cNvSpPr>
              <a:spLocks/>
            </p:cNvSpPr>
            <p:nvPr/>
          </p:nvSpPr>
          <p:spPr bwMode="gray">
            <a:xfrm>
              <a:off x="2119315" y="3433763"/>
              <a:ext cx="79375" cy="61913"/>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49" name="Guyane (French Guiana)" descr="© INSCALE GmbH, 05.05.2010&#10;http://www.presentationload.com/"/>
            <p:cNvSpPr>
              <a:spLocks/>
            </p:cNvSpPr>
            <p:nvPr/>
          </p:nvSpPr>
          <p:spPr bwMode="gray">
            <a:xfrm>
              <a:off x="2647951" y="3890962"/>
              <a:ext cx="82550" cy="119063"/>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0" name="Guyana" descr="© INSCALE GmbH, 05.05.2010&#10;http://www.presentationload.com/"/>
            <p:cNvSpPr>
              <a:spLocks/>
            </p:cNvSpPr>
            <p:nvPr/>
          </p:nvSpPr>
          <p:spPr bwMode="gray">
            <a:xfrm>
              <a:off x="2455865" y="3803650"/>
              <a:ext cx="131762" cy="234950"/>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1" name="Guinea-Bissau" descr="© INSCALE GmbH, 05.05.2010&#10;http://www.presentationload.com/"/>
            <p:cNvSpPr>
              <a:spLocks/>
            </p:cNvSpPr>
            <p:nvPr/>
          </p:nvSpPr>
          <p:spPr bwMode="gray">
            <a:xfrm>
              <a:off x="3751266" y="3663950"/>
              <a:ext cx="74612" cy="63499"/>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2" name="Guinea" descr="© INSCALE GmbH, 05.05.2010&#10;http://www.presentationload.com/"/>
            <p:cNvSpPr>
              <a:spLocks/>
            </p:cNvSpPr>
            <p:nvPr/>
          </p:nvSpPr>
          <p:spPr bwMode="gray">
            <a:xfrm>
              <a:off x="3787777" y="3667125"/>
              <a:ext cx="209550" cy="177800"/>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3" name="Guatemala" descr="© INSCALE GmbH, 05.05.2010&#10;http://www.presentationload.com/"/>
            <p:cNvSpPr>
              <a:spLocks/>
            </p:cNvSpPr>
            <p:nvPr/>
          </p:nvSpPr>
          <p:spPr bwMode="gray">
            <a:xfrm>
              <a:off x="1595438" y="3497262"/>
              <a:ext cx="119063" cy="134938"/>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4" name="Greenland" descr="© INSCALE GmbH, 05.05.2010&#10;http://www.presentationload.com/"/>
            <p:cNvSpPr>
              <a:spLocks noEditPoints="1"/>
            </p:cNvSpPr>
            <p:nvPr/>
          </p:nvSpPr>
          <p:spPr bwMode="gray">
            <a:xfrm>
              <a:off x="2984503" y="1547813"/>
              <a:ext cx="1127126" cy="614363"/>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5" name="Greece" descr="© INSCALE GmbH, 05.05.2010&#10;http://www.presentationload.com/"/>
            <p:cNvSpPr>
              <a:spLocks noEditPoints="1"/>
            </p:cNvSpPr>
            <p:nvPr/>
          </p:nvSpPr>
          <p:spPr bwMode="gray">
            <a:xfrm>
              <a:off x="4773617" y="2724150"/>
              <a:ext cx="214312" cy="222250"/>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6" name="Ghana" descr="© INSCALE GmbH, 05.05.2010&#10;http://www.presentationload.com/"/>
            <p:cNvSpPr>
              <a:spLocks/>
            </p:cNvSpPr>
            <p:nvPr/>
          </p:nvSpPr>
          <p:spPr bwMode="gray">
            <a:xfrm>
              <a:off x="4117978" y="3717926"/>
              <a:ext cx="131762" cy="20796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7" name="Germany" descr="© INSCALE GmbH, 05.05.2010&#10;http://www.presentationload.com/"/>
            <p:cNvSpPr>
              <a:spLocks/>
            </p:cNvSpPr>
            <p:nvPr/>
          </p:nvSpPr>
          <p:spPr bwMode="gray">
            <a:xfrm>
              <a:off x="4398967" y="2309813"/>
              <a:ext cx="227012" cy="236538"/>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8" name="Georgia" descr="© INSCALE GmbH, 05.05.2010&#10;http://www.presentationload.com/"/>
            <p:cNvSpPr>
              <a:spLocks/>
            </p:cNvSpPr>
            <p:nvPr/>
          </p:nvSpPr>
          <p:spPr bwMode="gray">
            <a:xfrm>
              <a:off x="5278442" y="2665413"/>
              <a:ext cx="185737" cy="8413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59" name="The Gambia" descr="© INSCALE GmbH, 05.05.2010&#10;http://www.presentationload.com/"/>
            <p:cNvSpPr>
              <a:spLocks/>
            </p:cNvSpPr>
            <p:nvPr/>
          </p:nvSpPr>
          <p:spPr bwMode="gray">
            <a:xfrm>
              <a:off x="3738566" y="3630612"/>
              <a:ext cx="85725" cy="20638"/>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0" name="Gabon" descr="© INSCALE GmbH, 05.05.2010&#10;http://www.presentationload.com/"/>
            <p:cNvSpPr>
              <a:spLocks/>
            </p:cNvSpPr>
            <p:nvPr/>
          </p:nvSpPr>
          <p:spPr bwMode="gray">
            <a:xfrm>
              <a:off x="4462467" y="3998913"/>
              <a:ext cx="168275" cy="206375"/>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1" name="France" descr="© INSCALE GmbH, 05.05.2010&#10;http://www.presentationload.com/"/>
            <p:cNvSpPr>
              <a:spLocks noEditPoints="1"/>
            </p:cNvSpPr>
            <p:nvPr/>
          </p:nvSpPr>
          <p:spPr bwMode="gray">
            <a:xfrm>
              <a:off x="4122741" y="2437820"/>
              <a:ext cx="366712" cy="315913"/>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2" name="Finland" descr="© INSCALE GmbH, 05.05.2010&#10;http://www.presentationload.com/"/>
            <p:cNvSpPr>
              <a:spLocks/>
            </p:cNvSpPr>
            <p:nvPr/>
          </p:nvSpPr>
          <p:spPr bwMode="gray">
            <a:xfrm>
              <a:off x="4724404" y="1870077"/>
              <a:ext cx="254001" cy="288925"/>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3" name="Ethiopia" descr="© INSCALE GmbH, 05.05.2010&#10;http://www.presentationload.com/"/>
            <p:cNvSpPr>
              <a:spLocks/>
            </p:cNvSpPr>
            <p:nvPr/>
          </p:nvSpPr>
          <p:spPr bwMode="gray">
            <a:xfrm>
              <a:off x="5159380" y="3595687"/>
              <a:ext cx="425450" cy="371475"/>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4" name="Estonia" descr="© INSCALE GmbH, 05.05.2010&#10;http://www.presentationload.com/"/>
            <p:cNvSpPr>
              <a:spLocks noEditPoints="1"/>
            </p:cNvSpPr>
            <p:nvPr/>
          </p:nvSpPr>
          <p:spPr bwMode="gray">
            <a:xfrm>
              <a:off x="4775203" y="2168526"/>
              <a:ext cx="139699" cy="61913"/>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5" name="Eritrea" descr="© INSCALE GmbH, 05.05.2010&#10;http://www.presentationload.com/"/>
            <p:cNvSpPr>
              <a:spLocks/>
            </p:cNvSpPr>
            <p:nvPr/>
          </p:nvSpPr>
          <p:spPr bwMode="gray">
            <a:xfrm>
              <a:off x="5248280" y="3492500"/>
              <a:ext cx="193676" cy="184150"/>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6" name="Equatorial Guinea" descr="© INSCALE GmbH, 05.05.2010&#10;http://www.presentationload.com/"/>
            <p:cNvSpPr>
              <a:spLocks/>
            </p:cNvSpPr>
            <p:nvPr/>
          </p:nvSpPr>
          <p:spPr bwMode="gray">
            <a:xfrm>
              <a:off x="4479929" y="4002087"/>
              <a:ext cx="58737" cy="44450"/>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7" name="El Salvador" descr="© INSCALE GmbH, 05.05.2010&#10;http://www.presentationload.com/"/>
            <p:cNvSpPr>
              <a:spLocks/>
            </p:cNvSpPr>
            <p:nvPr/>
          </p:nvSpPr>
          <p:spPr bwMode="gray">
            <a:xfrm>
              <a:off x="1651002" y="3609975"/>
              <a:ext cx="68261" cy="44450"/>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8" name="Egypt" descr="© INSCALE GmbH, 05.05.2010&#10;http://www.presentationload.com/"/>
            <p:cNvSpPr>
              <a:spLocks/>
            </p:cNvSpPr>
            <p:nvPr/>
          </p:nvSpPr>
          <p:spPr bwMode="gray">
            <a:xfrm>
              <a:off x="4903791" y="3051175"/>
              <a:ext cx="317500" cy="32385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69" name="Ecuador" descr="© INSCALE GmbH, 05.05.2010&#10;http://www.presentationload.com/"/>
            <p:cNvSpPr>
              <a:spLocks noEditPoints="1"/>
            </p:cNvSpPr>
            <p:nvPr/>
          </p:nvSpPr>
          <p:spPr bwMode="gray">
            <a:xfrm>
              <a:off x="1890714" y="4025900"/>
              <a:ext cx="166687" cy="21272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0" name="East Timor" descr="© INSCALE GmbH, 05.05.2010&#10;http://www.presentationload.com/"/>
            <p:cNvSpPr>
              <a:spLocks noEditPoints="1"/>
            </p:cNvSpPr>
            <p:nvPr/>
          </p:nvSpPr>
          <p:spPr bwMode="gray">
            <a:xfrm>
              <a:off x="7756532" y="4344987"/>
              <a:ext cx="100012" cy="47625"/>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1" name="Dominican Republic" descr="© INSCALE GmbH, 05.05.2010&#10;http://www.presentationload.com/"/>
            <p:cNvSpPr>
              <a:spLocks/>
            </p:cNvSpPr>
            <p:nvPr/>
          </p:nvSpPr>
          <p:spPr bwMode="gray">
            <a:xfrm>
              <a:off x="2187576" y="3433762"/>
              <a:ext cx="100012" cy="66675"/>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2" name="Djibouti" descr="© INSCALE GmbH, 05.05.2010&#10;http://www.presentationload.com/"/>
            <p:cNvSpPr>
              <a:spLocks/>
            </p:cNvSpPr>
            <p:nvPr/>
          </p:nvSpPr>
          <p:spPr bwMode="gray">
            <a:xfrm>
              <a:off x="5402268" y="3667125"/>
              <a:ext cx="47625" cy="55564"/>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3" name="Denmark" descr="© INSCALE GmbH, 05.05.2010&#10;http://www.presentationload.com/"/>
            <p:cNvSpPr>
              <a:spLocks noEditPoints="1"/>
            </p:cNvSpPr>
            <p:nvPr/>
          </p:nvSpPr>
          <p:spPr bwMode="gray">
            <a:xfrm>
              <a:off x="4454529" y="2227263"/>
              <a:ext cx="111125" cy="95250"/>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4" name="Czech Republic" descr="© INSCALE GmbH, 05.05.2010&#10;http://www.presentationload.com/"/>
            <p:cNvSpPr>
              <a:spLocks/>
            </p:cNvSpPr>
            <p:nvPr/>
          </p:nvSpPr>
          <p:spPr bwMode="gray">
            <a:xfrm>
              <a:off x="4552954" y="2430462"/>
              <a:ext cx="169862" cy="77788"/>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5" name="Cyprus" descr="© INSCALE GmbH, 05.05.2010&#10;http://www.presentationload.com/"/>
            <p:cNvSpPr>
              <a:spLocks/>
            </p:cNvSpPr>
            <p:nvPr/>
          </p:nvSpPr>
          <p:spPr bwMode="gray">
            <a:xfrm>
              <a:off x="5099054" y="2922588"/>
              <a:ext cx="60325" cy="34925"/>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6" name="Cuba" descr="© INSCALE GmbH, 05.05.2010&#10;http://www.presentationload.com/"/>
            <p:cNvSpPr>
              <a:spLocks noEditPoints="1"/>
            </p:cNvSpPr>
            <p:nvPr/>
          </p:nvSpPr>
          <p:spPr bwMode="gray">
            <a:xfrm>
              <a:off x="1836740" y="3324225"/>
              <a:ext cx="296862" cy="109538"/>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7" name="Croatia" descr="© INSCALE GmbH, 05.05.2010&#10;http://www.presentationload.com/"/>
            <p:cNvSpPr>
              <a:spLocks/>
            </p:cNvSpPr>
            <p:nvPr/>
          </p:nvSpPr>
          <p:spPr bwMode="gray">
            <a:xfrm>
              <a:off x="4594229" y="2573338"/>
              <a:ext cx="147638" cy="111125"/>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8" name="Côte d'Ivoire" descr="© INSCALE GmbH, 05.05.2010&#10;http://www.presentationload.com/"/>
            <p:cNvSpPr>
              <a:spLocks/>
            </p:cNvSpPr>
            <p:nvPr/>
          </p:nvSpPr>
          <p:spPr bwMode="gray">
            <a:xfrm>
              <a:off x="3965578" y="3730625"/>
              <a:ext cx="176212" cy="20796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79" name="Costa Rica" descr="© INSCALE GmbH, 05.05.2010&#10;http://www.presentationload.com/"/>
            <p:cNvSpPr>
              <a:spLocks/>
            </p:cNvSpPr>
            <p:nvPr/>
          </p:nvSpPr>
          <p:spPr bwMode="gray">
            <a:xfrm>
              <a:off x="1762126" y="3714750"/>
              <a:ext cx="96837" cy="92075"/>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0" name="Congo" descr="© INSCALE GmbH, 05.05.2010&#10;http://www.presentationload.com/"/>
            <p:cNvSpPr>
              <a:spLocks/>
            </p:cNvSpPr>
            <p:nvPr/>
          </p:nvSpPr>
          <p:spPr bwMode="gray">
            <a:xfrm>
              <a:off x="4565653" y="3903661"/>
              <a:ext cx="542925" cy="6111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1" name="Congo (Brazzaville)" descr="© INSCALE GmbH, 05.05.2010&#10;http://www.presentationload.com/"/>
            <p:cNvSpPr>
              <a:spLocks/>
            </p:cNvSpPr>
            <p:nvPr/>
          </p:nvSpPr>
          <p:spPr bwMode="gray">
            <a:xfrm>
              <a:off x="4530728" y="3957637"/>
              <a:ext cx="215900" cy="280988"/>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2" name="Colombia" descr="© INSCALE GmbH, 05.05.2010&#10;http://www.presentationload.com/"/>
            <p:cNvSpPr>
              <a:spLocks/>
            </p:cNvSpPr>
            <p:nvPr/>
          </p:nvSpPr>
          <p:spPr bwMode="gray">
            <a:xfrm>
              <a:off x="1947864" y="3673475"/>
              <a:ext cx="349250" cy="541337"/>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3" name="Chile" descr="© INSCALE GmbH, 05.05.2010&#10;http://www.presentationload.com/"/>
            <p:cNvSpPr>
              <a:spLocks noEditPoints="1"/>
            </p:cNvSpPr>
            <p:nvPr/>
          </p:nvSpPr>
          <p:spPr bwMode="gray">
            <a:xfrm>
              <a:off x="2230440" y="4649786"/>
              <a:ext cx="465136" cy="1219200"/>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4" name="China" descr="© INSCALE GmbH, 05.05.2010&#10;http://www.presentationload.com/"/>
            <p:cNvSpPr>
              <a:spLocks noEditPoints="1"/>
            </p:cNvSpPr>
            <p:nvPr/>
          </p:nvSpPr>
          <p:spPr bwMode="gray">
            <a:xfrm>
              <a:off x="6188081" y="2349501"/>
              <a:ext cx="1473201" cy="1136650"/>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5" name="Chad" descr="© INSCALE GmbH, 05.05.2010&#10;http://www.presentationload.com/"/>
            <p:cNvSpPr>
              <a:spLocks/>
            </p:cNvSpPr>
            <p:nvPr/>
          </p:nvSpPr>
          <p:spPr bwMode="gray">
            <a:xfrm>
              <a:off x="4597404" y="3316287"/>
              <a:ext cx="298451" cy="519113"/>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6" name="Central African Republic" descr="© INSCALE GmbH, 05.05.2010&#10;http://www.presentationload.com/"/>
            <p:cNvSpPr>
              <a:spLocks/>
            </p:cNvSpPr>
            <p:nvPr/>
          </p:nvSpPr>
          <p:spPr bwMode="gray">
            <a:xfrm>
              <a:off x="4625978" y="3722688"/>
              <a:ext cx="368301" cy="280988"/>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7" name="Canada" descr="© INSCALE GmbH, 05.05.2010&#10;http://www.presentationload.com/"/>
            <p:cNvSpPr>
              <a:spLocks noEditPoints="1"/>
            </p:cNvSpPr>
            <p:nvPr/>
          </p:nvSpPr>
          <p:spPr bwMode="gray">
            <a:xfrm>
              <a:off x="1035050" y="1557338"/>
              <a:ext cx="2243139" cy="1160463"/>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8" name="Cameroon" descr="© INSCALE GmbH, 05.05.2010&#10;http://www.presentationload.com/"/>
            <p:cNvSpPr>
              <a:spLocks/>
            </p:cNvSpPr>
            <p:nvPr/>
          </p:nvSpPr>
          <p:spPr bwMode="gray">
            <a:xfrm>
              <a:off x="4459292" y="3651249"/>
              <a:ext cx="219076" cy="373063"/>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89" name="Cambodia" descr="© INSCALE GmbH, 05.05.2010&#10;http://www.presentationload.com/"/>
            <p:cNvSpPr>
              <a:spLocks/>
            </p:cNvSpPr>
            <p:nvPr/>
          </p:nvSpPr>
          <p:spPr bwMode="gray">
            <a:xfrm>
              <a:off x="7127882" y="3606799"/>
              <a:ext cx="152400" cy="134938"/>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0" name="Burundi" descr="© INSCALE GmbH, 05.05.2010&#10;http://www.presentationload.com/"/>
            <p:cNvSpPr>
              <a:spLocks/>
            </p:cNvSpPr>
            <p:nvPr/>
          </p:nvSpPr>
          <p:spPr bwMode="gray">
            <a:xfrm>
              <a:off x="5043493" y="4157662"/>
              <a:ext cx="53975" cy="66675"/>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1" name="Burkina Faso" descr="© INSCALE GmbH, 05.05.2010&#10;http://www.presentationload.com/"/>
            <p:cNvSpPr>
              <a:spLocks/>
            </p:cNvSpPr>
            <p:nvPr/>
          </p:nvSpPr>
          <p:spPr bwMode="gray">
            <a:xfrm>
              <a:off x="4056067" y="3590925"/>
              <a:ext cx="230188" cy="18097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2" name="Bulgaria" descr="© INSCALE GmbH, 05.05.2010&#10;http://www.presentationload.com/"/>
            <p:cNvSpPr>
              <a:spLocks/>
            </p:cNvSpPr>
            <p:nvPr/>
          </p:nvSpPr>
          <p:spPr bwMode="gray">
            <a:xfrm>
              <a:off x="4822828" y="2647950"/>
              <a:ext cx="158750" cy="9048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3" name="Brazil" descr="© INSCALE GmbH, 05.05.2010&#10;http://www.presentationload.com/"/>
            <p:cNvSpPr>
              <a:spLocks noEditPoints="1"/>
            </p:cNvSpPr>
            <p:nvPr/>
          </p:nvSpPr>
          <p:spPr bwMode="gray">
            <a:xfrm>
              <a:off x="2098677" y="3906837"/>
              <a:ext cx="1120776" cy="126682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4" name="Botswana" descr="© INSCALE GmbH, 05.05.2010&#10;http://www.presentationload.com/"/>
            <p:cNvSpPr>
              <a:spLocks/>
            </p:cNvSpPr>
            <p:nvPr/>
          </p:nvSpPr>
          <p:spPr bwMode="gray">
            <a:xfrm>
              <a:off x="4778380" y="4654549"/>
              <a:ext cx="260350" cy="293687"/>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5" name="Bosnia and Herzegovina" descr="© INSCALE GmbH, 05.05.2010&#10;http://www.presentationload.com/"/>
            <p:cNvSpPr>
              <a:spLocks/>
            </p:cNvSpPr>
            <p:nvPr/>
          </p:nvSpPr>
          <p:spPr bwMode="gray">
            <a:xfrm>
              <a:off x="4643441" y="2611437"/>
              <a:ext cx="106362" cy="9525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6" name="Bolivia" descr="© INSCALE GmbH, 05.05.2010&#10;http://www.presentationload.com/"/>
            <p:cNvSpPr>
              <a:spLocks/>
            </p:cNvSpPr>
            <p:nvPr/>
          </p:nvSpPr>
          <p:spPr bwMode="gray">
            <a:xfrm>
              <a:off x="2233614" y="4392611"/>
              <a:ext cx="358775" cy="427037"/>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7" name="Bhutan" descr="© INSCALE GmbH, 05.05.2010&#10;http://www.presentationload.com/"/>
            <p:cNvSpPr>
              <a:spLocks/>
            </p:cNvSpPr>
            <p:nvPr/>
          </p:nvSpPr>
          <p:spPr bwMode="gray">
            <a:xfrm>
              <a:off x="6686556" y="3159125"/>
              <a:ext cx="93662" cy="53975"/>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8" name="Benin" descr="© INSCALE GmbH, 05.05.2010&#10;http://www.presentationload.com/"/>
            <p:cNvSpPr>
              <a:spLocks/>
            </p:cNvSpPr>
            <p:nvPr/>
          </p:nvSpPr>
          <p:spPr bwMode="gray">
            <a:xfrm>
              <a:off x="4237042" y="3676649"/>
              <a:ext cx="88900" cy="200025"/>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199" name="Belize" descr="© INSCALE GmbH, 05.05.2010&#10;http://www.presentationload.com/"/>
            <p:cNvSpPr>
              <a:spLocks/>
            </p:cNvSpPr>
            <p:nvPr/>
          </p:nvSpPr>
          <p:spPr bwMode="gray">
            <a:xfrm>
              <a:off x="1687515" y="3478212"/>
              <a:ext cx="42862" cy="85725"/>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0" name="Belgium" descr="© INSCALE GmbH, 05.05.2010&#10;http://www.presentationload.com/"/>
            <p:cNvSpPr>
              <a:spLocks/>
            </p:cNvSpPr>
            <p:nvPr/>
          </p:nvSpPr>
          <p:spPr bwMode="gray">
            <a:xfrm>
              <a:off x="4318233" y="2427287"/>
              <a:ext cx="103187" cy="63499"/>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1" name="Bangladesh" descr="© INSCALE GmbH, 05.05.2010&#10;http://www.presentationload.com/"/>
            <p:cNvSpPr>
              <a:spLocks/>
            </p:cNvSpPr>
            <p:nvPr/>
          </p:nvSpPr>
          <p:spPr bwMode="gray">
            <a:xfrm>
              <a:off x="6673855" y="3217863"/>
              <a:ext cx="150812" cy="171450"/>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2" name="Belarus" descr="© INSCALE GmbH, 05.05.2010&#10;http://www.presentationload.com/"/>
            <p:cNvSpPr>
              <a:spLocks/>
            </p:cNvSpPr>
            <p:nvPr/>
          </p:nvSpPr>
          <p:spPr bwMode="gray">
            <a:xfrm>
              <a:off x="4824417" y="2271713"/>
              <a:ext cx="228600" cy="149224"/>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3" name="Bahrain" descr="© INSCALE GmbH, 05.05.2010&#10;http://www.presentationload.com/"/>
            <p:cNvSpPr>
              <a:spLocks/>
            </p:cNvSpPr>
            <p:nvPr/>
          </p:nvSpPr>
          <p:spPr bwMode="gray">
            <a:xfrm>
              <a:off x="5629280" y="3219449"/>
              <a:ext cx="11112" cy="22225"/>
            </a:xfrm>
            <a:custGeom>
              <a:avLst/>
              <a:gdLst>
                <a:gd name="T0" fmla="*/ 2147483647 w 15"/>
                <a:gd name="T1" fmla="*/ 0 h 28"/>
                <a:gd name="T2" fmla="*/ 2147483647 w 15"/>
                <a:gd name="T3" fmla="*/ 2147483647 h 28"/>
                <a:gd name="T4" fmla="*/ 2147483647 w 15"/>
                <a:gd name="T5" fmla="*/ 2147483647 h 28"/>
                <a:gd name="T6" fmla="*/ 2033064304 w 15"/>
                <a:gd name="T7" fmla="*/ 2147483647 h 28"/>
                <a:gd name="T8" fmla="*/ 813445092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4" name="Azerbaijan" descr="© INSCALE GmbH, 05.05.2010&#10;http://www.presentationload.com/"/>
            <p:cNvSpPr>
              <a:spLocks noEditPoints="1"/>
            </p:cNvSpPr>
            <p:nvPr/>
          </p:nvSpPr>
          <p:spPr bwMode="gray">
            <a:xfrm>
              <a:off x="5419729" y="2719387"/>
              <a:ext cx="146050" cy="117475"/>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5" name="Austria" descr="© INSCALE GmbH, 05.05.2010&#10;http://www.presentationload.com/"/>
            <p:cNvSpPr>
              <a:spLocks/>
            </p:cNvSpPr>
            <p:nvPr/>
          </p:nvSpPr>
          <p:spPr bwMode="gray">
            <a:xfrm>
              <a:off x="4489452" y="2493961"/>
              <a:ext cx="184151" cy="8096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005995"/>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6" name="Australia" descr="© INSCALE GmbH, 05.05.2010&#10;http://www.presentationload.com/"/>
            <p:cNvSpPr>
              <a:spLocks noEditPoints="1"/>
            </p:cNvSpPr>
            <p:nvPr/>
          </p:nvSpPr>
          <p:spPr bwMode="gray">
            <a:xfrm>
              <a:off x="7331081" y="4422774"/>
              <a:ext cx="1143002" cy="1071563"/>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gradFill flip="none" rotWithShape="1">
              <a:gsLst>
                <a:gs pos="0">
                  <a:srgbClr val="692864">
                    <a:shade val="30000"/>
                    <a:satMod val="115000"/>
                  </a:srgbClr>
                </a:gs>
                <a:gs pos="50000">
                  <a:srgbClr val="692864">
                    <a:shade val="67500"/>
                    <a:satMod val="115000"/>
                  </a:srgbClr>
                </a:gs>
                <a:gs pos="100000">
                  <a:srgbClr val="692864">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7" name="Armenia" descr="© INSCALE GmbH, 05.05.2010&#10;http://www.presentationload.com/"/>
            <p:cNvSpPr>
              <a:spLocks/>
            </p:cNvSpPr>
            <p:nvPr/>
          </p:nvSpPr>
          <p:spPr bwMode="gray">
            <a:xfrm>
              <a:off x="5380043" y="2736850"/>
              <a:ext cx="88900" cy="85725"/>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8" name="Argentina" descr="© INSCALE GmbH, 05.05.2010&#10;http://www.presentationload.com/"/>
            <p:cNvSpPr>
              <a:spLocks noEditPoints="1"/>
            </p:cNvSpPr>
            <p:nvPr/>
          </p:nvSpPr>
          <p:spPr bwMode="gray">
            <a:xfrm>
              <a:off x="2290763" y="4787900"/>
              <a:ext cx="439738" cy="982662"/>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rgbClr val="658B26"/>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09" name="Angola" descr="© INSCALE GmbH, 05.05.2010&#10;http://www.presentationload.com/"/>
            <p:cNvSpPr>
              <a:spLocks noEditPoints="1"/>
            </p:cNvSpPr>
            <p:nvPr/>
          </p:nvSpPr>
          <p:spPr bwMode="gray">
            <a:xfrm>
              <a:off x="4546603" y="4216399"/>
              <a:ext cx="357188" cy="446088"/>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0" name="Andorra" descr="© INSCALE GmbH, 05.05.2010&#10;http://www.presentationload.com/"/>
            <p:cNvSpPr>
              <a:spLocks/>
            </p:cNvSpPr>
            <p:nvPr/>
          </p:nvSpPr>
          <p:spPr bwMode="gray">
            <a:xfrm>
              <a:off x="4276729" y="2697161"/>
              <a:ext cx="12700" cy="6350"/>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1" name="Algeria" descr="© INSCALE GmbH, 05.05.2010&#10;http://www.presentationload.com/"/>
            <p:cNvSpPr>
              <a:spLocks/>
            </p:cNvSpPr>
            <p:nvPr/>
          </p:nvSpPr>
          <p:spPr bwMode="gray">
            <a:xfrm>
              <a:off x="3960816" y="2873376"/>
              <a:ext cx="595312" cy="587375"/>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2" name="Albania" descr="© INSCALE GmbH, 05.05.2010&#10;http://www.presentationload.com/"/>
            <p:cNvSpPr>
              <a:spLocks/>
            </p:cNvSpPr>
            <p:nvPr/>
          </p:nvSpPr>
          <p:spPr bwMode="gray">
            <a:xfrm>
              <a:off x="4733929" y="2697161"/>
              <a:ext cx="58737" cy="98425"/>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rgbClr val="00508C"/>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3" name="South Africa" descr="© INSCALE GmbH, 05.05.2010&#10;http://www.presentationload.com/"/>
            <p:cNvSpPr>
              <a:spLocks noEditPoints="1"/>
            </p:cNvSpPr>
            <p:nvPr/>
          </p:nvSpPr>
          <p:spPr bwMode="gray">
            <a:xfrm>
              <a:off x="4678367" y="4797424"/>
              <a:ext cx="457201" cy="411163"/>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4" name="Afghanistan" descr="© INSCALE GmbH, 05.05.2010&#10;http://www.presentationload.com/"/>
            <p:cNvSpPr>
              <a:spLocks/>
            </p:cNvSpPr>
            <p:nvPr/>
          </p:nvSpPr>
          <p:spPr bwMode="gray">
            <a:xfrm>
              <a:off x="5867406" y="2828925"/>
              <a:ext cx="365125" cy="296862"/>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solidFill>
              <a:srgbClr val="FFC000"/>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grpSp>
          <p:nvGrpSpPr>
            <p:cNvPr id="215" name="Group 340"/>
            <p:cNvGrpSpPr>
              <a:grpSpLocks/>
            </p:cNvGrpSpPr>
            <p:nvPr/>
          </p:nvGrpSpPr>
          <p:grpSpPr bwMode="gray">
            <a:xfrm>
              <a:off x="4724404" y="2584451"/>
              <a:ext cx="111125" cy="136525"/>
              <a:chOff x="2184" y="1242"/>
              <a:chExt cx="257" cy="316"/>
            </a:xfrm>
            <a:grpFill/>
          </p:grpSpPr>
          <p:sp>
            <p:nvSpPr>
              <p:cNvPr id="218" name="Freeform 341" descr="© INSCALE GmbH, 05.05.2010&#10;http://www.presentationload.com/"/>
              <p:cNvSpPr>
                <a:spLocks/>
              </p:cNvSpPr>
              <p:nvPr/>
            </p:nvSpPr>
            <p:spPr bwMode="gray">
              <a:xfrm>
                <a:off x="2184" y="1242"/>
                <a:ext cx="257" cy="282"/>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rgbClr val="00508C"/>
              </a:solidFill>
              <a:ln w="3175" cap="flat" cmpd="sng">
                <a:solidFill>
                  <a:sysClr val="window" lastClr="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9" name="Freeform 342" descr="© INSCALE GmbH, 05.05.2010&#10;http://www.presentationload.com/"/>
              <p:cNvSpPr>
                <a:spLocks noEditPoints="1"/>
              </p:cNvSpPr>
              <p:nvPr/>
            </p:nvSpPr>
            <p:spPr bwMode="gray">
              <a:xfrm>
                <a:off x="2268" y="1436"/>
                <a:ext cx="121" cy="122"/>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solidFill>
                <a:srgbClr val="00508C"/>
              </a:solidFill>
              <a:ln w="3175" cap="flat" cmpd="sng">
                <a:solidFill>
                  <a:sysClr val="window" lastClr="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grpSp>
        <p:sp>
          <p:nvSpPr>
            <p:cNvPr id="216" name="Freeform 8"/>
            <p:cNvSpPr>
              <a:spLocks/>
            </p:cNvSpPr>
            <p:nvPr/>
          </p:nvSpPr>
          <p:spPr bwMode="gray">
            <a:xfrm>
              <a:off x="4832264" y="3322737"/>
              <a:ext cx="485066" cy="475875"/>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sp>
          <p:nvSpPr>
            <p:cNvPr id="217" name="Freeform 9"/>
            <p:cNvSpPr>
              <a:spLocks/>
            </p:cNvSpPr>
            <p:nvPr/>
          </p:nvSpPr>
          <p:spPr bwMode="gray">
            <a:xfrm>
              <a:off x="4899664" y="3677090"/>
              <a:ext cx="349247" cy="292061"/>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solidFill>
              <a:srgbClr val="692864"/>
            </a:solidFill>
            <a:ln w="3175">
              <a:solidFill>
                <a:sysClr val="window" lastClr="FFFFFF"/>
              </a:solidFill>
              <a:round/>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Calibri" pitchFamily="34" charset="0"/>
              </a:endParaRPr>
            </a:p>
          </p:txBody>
        </p:sp>
      </p:grpSp>
      <p:graphicFrame>
        <p:nvGraphicFramePr>
          <p:cNvPr id="256" name="Tableau 255"/>
          <p:cNvGraphicFramePr>
            <a:graphicFrameLocks noGrp="1"/>
          </p:cNvGraphicFramePr>
          <p:nvPr/>
        </p:nvGraphicFramePr>
        <p:xfrm>
          <a:off x="8016285" y="1693252"/>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Chine,</a:t>
                      </a:r>
                      <a:r>
                        <a:rPr lang="fr-FR" sz="1600" b="1" baseline="0" dirty="0"/>
                        <a:t> Russie </a:t>
                      </a:r>
                      <a:br>
                        <a:rPr lang="fr-FR" sz="1600" b="1" baseline="0" dirty="0"/>
                      </a:br>
                      <a:r>
                        <a:rPr lang="fr-FR" sz="1600" b="1" baseline="0" dirty="0"/>
                        <a:t>et ex-URSS</a:t>
                      </a:r>
                      <a:endParaRPr lang="fr-FR" sz="1600" b="1"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r>
                        <a:rPr lang="fr-FR" sz="1600" dirty="0"/>
                        <a:t> 99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r>
                        <a:rPr lang="fr-FR" sz="1600" dirty="0"/>
                        <a:t>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1964357637"/>
                  </a:ext>
                </a:extLst>
              </a:tr>
            </a:tbl>
          </a:graphicData>
        </a:graphic>
      </p:graphicFrame>
      <p:sp>
        <p:nvSpPr>
          <p:cNvPr id="304" name="Rectangle 303"/>
          <p:cNvSpPr/>
          <p:nvPr/>
        </p:nvSpPr>
        <p:spPr>
          <a:xfrm>
            <a:off x="9028455" y="2788450"/>
            <a:ext cx="621239"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5" name="Rectangle 304"/>
          <p:cNvSpPr/>
          <p:nvPr/>
        </p:nvSpPr>
        <p:spPr>
          <a:xfrm>
            <a:off x="8904373" y="2789440"/>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309" name="Rectangle 308"/>
          <p:cNvSpPr/>
          <p:nvPr/>
        </p:nvSpPr>
        <p:spPr>
          <a:xfrm>
            <a:off x="1035111" y="2761012"/>
            <a:ext cx="802611" cy="38127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 name="Titre 1"/>
          <p:cNvSpPr>
            <a:spLocks noGrp="1"/>
          </p:cNvSpPr>
          <p:nvPr>
            <p:ph type="title"/>
          </p:nvPr>
        </p:nvSpPr>
        <p:spPr/>
        <p:txBody>
          <a:bodyPr>
            <a:normAutofit/>
          </a:bodyPr>
          <a:lstStyle/>
          <a:p>
            <a:pPr marL="571500" indent="-571500">
              <a:buFont typeface="Arial" panose="020B0604020202020204" pitchFamily="34" charset="0"/>
              <a:buChar char="•"/>
            </a:pPr>
            <a:r>
              <a:rPr lang="fr-FR" dirty="0">
                <a:solidFill>
                  <a:schemeClr val="accent5">
                    <a:lumMod val="50000"/>
                  </a:schemeClr>
                </a:solidFill>
                <a:latin typeface="+mn-lt"/>
              </a:rPr>
              <a:t>Le nucléaire dans le monde</a:t>
            </a:r>
          </a:p>
        </p:txBody>
      </p:sp>
      <p:graphicFrame>
        <p:nvGraphicFramePr>
          <p:cNvPr id="9" name="Tableau 8"/>
          <p:cNvGraphicFramePr>
            <a:graphicFrameLocks noGrp="1"/>
          </p:cNvGraphicFramePr>
          <p:nvPr/>
        </p:nvGraphicFramePr>
        <p:xfrm>
          <a:off x="-2347189" y="1268268"/>
          <a:ext cx="1818089" cy="2213196"/>
        </p:xfrm>
        <a:graphic>
          <a:graphicData uri="http://schemas.openxmlformats.org/drawingml/2006/table">
            <a:tbl>
              <a:tblPr>
                <a:effectLst/>
                <a:tableStyleId>{5C22544A-7EE6-4342-B048-85BDC9FD1C3A}</a:tableStyleId>
              </a:tblPr>
              <a:tblGrid>
                <a:gridCol w="1818089">
                  <a:extLst>
                    <a:ext uri="{9D8B030D-6E8A-4147-A177-3AD203B41FA5}">
                      <a16:colId xmlns:a16="http://schemas.microsoft.com/office/drawing/2014/main" val="4049604807"/>
                    </a:ext>
                  </a:extLst>
                </a:gridCol>
              </a:tblGrid>
              <a:tr h="718616">
                <a:tc>
                  <a:txBody>
                    <a:bodyPr/>
                    <a:lstStyle/>
                    <a:p>
                      <a:r>
                        <a:rPr lang="fr-FR" sz="1600" b="1" dirty="0"/>
                        <a:t>Légende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301976145"/>
                  </a:ext>
                </a:extLst>
              </a:tr>
              <a:tr h="1494580">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496100807"/>
                  </a:ext>
                </a:extLst>
              </a:tr>
            </a:tbl>
          </a:graphicData>
        </a:graphic>
      </p:graphicFrame>
      <p:sp>
        <p:nvSpPr>
          <p:cNvPr id="221" name="Flèche droite 220"/>
          <p:cNvSpPr/>
          <p:nvPr/>
        </p:nvSpPr>
        <p:spPr>
          <a:xfrm rot="18900000">
            <a:off x="6019831" y="-827959"/>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Flèche droite 224"/>
          <p:cNvSpPr/>
          <p:nvPr/>
        </p:nvSpPr>
        <p:spPr>
          <a:xfrm rot="2700000">
            <a:off x="8997144" y="-705387"/>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Flèche droite 226"/>
          <p:cNvSpPr/>
          <p:nvPr/>
        </p:nvSpPr>
        <p:spPr>
          <a:xfrm>
            <a:off x="10059059" y="-912853"/>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lèche droite 222"/>
          <p:cNvSpPr/>
          <p:nvPr/>
        </p:nvSpPr>
        <p:spPr>
          <a:xfrm rot="18900000">
            <a:off x="8093044" y="-431128"/>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Émoticône 9"/>
          <p:cNvSpPr/>
          <p:nvPr/>
        </p:nvSpPr>
        <p:spPr>
          <a:xfrm>
            <a:off x="11086166" y="-689272"/>
            <a:ext cx="296142" cy="280599"/>
          </a:xfrm>
          <a:prstGeom prst="smileyFac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Émoticône 233"/>
          <p:cNvSpPr/>
          <p:nvPr/>
        </p:nvSpPr>
        <p:spPr>
          <a:xfrm>
            <a:off x="11878097" y="-696181"/>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Émoticône 240"/>
          <p:cNvSpPr/>
          <p:nvPr/>
        </p:nvSpPr>
        <p:spPr>
          <a:xfrm>
            <a:off x="12571084" y="-677172"/>
            <a:ext cx="296142" cy="280599"/>
          </a:xfrm>
          <a:prstGeom prst="smileyFace">
            <a:avLst>
              <a:gd name="adj" fmla="val -46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395" y="-1148663"/>
            <a:ext cx="339887" cy="339887"/>
          </a:xfrm>
          <a:prstGeom prst="rect">
            <a:avLst/>
          </a:prstGeom>
        </p:spPr>
      </p:pic>
      <p:pic>
        <p:nvPicPr>
          <p:cNvPr id="250" name="Image 2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215" y="-1051019"/>
            <a:ext cx="338127" cy="338127"/>
          </a:xfrm>
          <a:prstGeom prst="rect">
            <a:avLst/>
          </a:prstGeom>
        </p:spPr>
      </p:pic>
      <p:pic>
        <p:nvPicPr>
          <p:cNvPr id="251" name="Image 2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970" y="-1092027"/>
            <a:ext cx="338127" cy="338127"/>
          </a:xfrm>
          <a:prstGeom prst="rect">
            <a:avLst/>
          </a:prstGeom>
        </p:spPr>
      </p:pic>
      <p:graphicFrame>
        <p:nvGraphicFramePr>
          <p:cNvPr id="255" name="Tableau 254"/>
          <p:cNvGraphicFramePr>
            <a:graphicFrameLocks noGrp="1"/>
          </p:cNvGraphicFramePr>
          <p:nvPr/>
        </p:nvGraphicFramePr>
        <p:xfrm>
          <a:off x="138359" y="4106666"/>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Amérique</a:t>
                      </a:r>
                      <a:r>
                        <a:rPr lang="fr-FR" sz="1600" b="1" baseline="0" dirty="0"/>
                        <a:t> du Sud</a:t>
                      </a:r>
                      <a:endParaRPr lang="fr-FR" sz="1600" b="1"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r>
                        <a:rPr lang="fr-FR" sz="1600" dirty="0"/>
                        <a:t>   5</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r>
                        <a:rPr lang="fr-FR" sz="1600" dirty="0"/>
                        <a:t>   1</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1964357637"/>
                  </a:ext>
                </a:extLst>
              </a:tr>
            </a:tbl>
          </a:graphicData>
        </a:graphic>
      </p:graphicFrame>
      <p:graphicFrame>
        <p:nvGraphicFramePr>
          <p:cNvPr id="257" name="Tableau 256"/>
          <p:cNvGraphicFramePr>
            <a:graphicFrameLocks noGrp="1"/>
          </p:cNvGraphicFramePr>
          <p:nvPr/>
        </p:nvGraphicFramePr>
        <p:xfrm>
          <a:off x="5895092" y="1691979"/>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Europe de l’Est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r>
                        <a:rPr lang="fr-FR" sz="1600" dirty="0"/>
                        <a:t>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r>
                        <a:rPr lang="fr-FR" sz="1600" dirty="0"/>
                        <a:t>   4</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1964357637"/>
                  </a:ext>
                </a:extLst>
              </a:tr>
            </a:tbl>
          </a:graphicData>
        </a:graphic>
      </p:graphicFrame>
      <p:graphicFrame>
        <p:nvGraphicFramePr>
          <p:cNvPr id="258" name="Tableau 257"/>
          <p:cNvGraphicFramePr>
            <a:graphicFrameLocks noGrp="1"/>
          </p:cNvGraphicFramePr>
          <p:nvPr/>
        </p:nvGraphicFramePr>
        <p:xfrm>
          <a:off x="3677332" y="1684779"/>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Europe</a:t>
                      </a:r>
                      <a:r>
                        <a:rPr lang="fr-FR" sz="1600" b="1" baseline="0" dirty="0"/>
                        <a:t> de l’Ouest</a:t>
                      </a:r>
                      <a:endParaRPr lang="fr-FR" sz="1600" b="1"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r>
                        <a:rPr lang="fr-FR" sz="1600" dirty="0"/>
                        <a:t>109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r>
                        <a:rPr lang="fr-FR" sz="1600" dirty="0"/>
                        <a:t>    5</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1964357637"/>
                  </a:ext>
                </a:extLst>
              </a:tr>
            </a:tbl>
          </a:graphicData>
        </a:graphic>
      </p:graphicFrame>
      <p:graphicFrame>
        <p:nvGraphicFramePr>
          <p:cNvPr id="259" name="Tableau 258"/>
          <p:cNvGraphicFramePr>
            <a:graphicFrameLocks noGrp="1"/>
          </p:cNvGraphicFramePr>
          <p:nvPr/>
        </p:nvGraphicFramePr>
        <p:xfrm>
          <a:off x="4216318" y="4093011"/>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Afrique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r>
                        <a:rPr lang="fr-FR" sz="1600" dirty="0"/>
                        <a:t>   2</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964357637"/>
                  </a:ext>
                </a:extLst>
              </a:tr>
            </a:tbl>
          </a:graphicData>
        </a:graphic>
      </p:graphicFrame>
      <p:graphicFrame>
        <p:nvGraphicFramePr>
          <p:cNvPr id="260" name="Tableau 259"/>
          <p:cNvGraphicFramePr>
            <a:graphicFrameLocks noGrp="1"/>
          </p:cNvGraphicFramePr>
          <p:nvPr/>
        </p:nvGraphicFramePr>
        <p:xfrm>
          <a:off x="7082848" y="4121980"/>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Moyen-Orient et Asie du Sud-Est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r>
                        <a:rPr lang="fr-FR" sz="1600" dirty="0"/>
                        <a:t>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r>
                        <a:rPr lang="fr-FR" sz="1600" dirty="0"/>
                        <a:t>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1964357637"/>
                  </a:ext>
                </a:extLst>
              </a:tr>
            </a:tbl>
          </a:graphicData>
        </a:graphic>
      </p:graphicFrame>
      <p:sp>
        <p:nvSpPr>
          <p:cNvPr id="237" name="Émoticône 236"/>
          <p:cNvSpPr/>
          <p:nvPr/>
        </p:nvSpPr>
        <p:spPr>
          <a:xfrm>
            <a:off x="7124296" y="3576010"/>
            <a:ext cx="296142" cy="280599"/>
          </a:xfrm>
          <a:prstGeom prst="smileyFac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8" name="Image 2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47" y="3176321"/>
            <a:ext cx="339887" cy="339887"/>
          </a:xfrm>
          <a:prstGeom prst="rect">
            <a:avLst/>
          </a:prstGeom>
        </p:spPr>
      </p:pic>
      <p:pic>
        <p:nvPicPr>
          <p:cNvPr id="254" name="Image 2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810" y="3168931"/>
            <a:ext cx="338127" cy="338127"/>
          </a:xfrm>
          <a:prstGeom prst="rect">
            <a:avLst/>
          </a:prstGeom>
        </p:spPr>
      </p:pic>
      <p:sp>
        <p:nvSpPr>
          <p:cNvPr id="236" name="Émoticône 235"/>
          <p:cNvSpPr/>
          <p:nvPr/>
        </p:nvSpPr>
        <p:spPr>
          <a:xfrm>
            <a:off x="9273527" y="3574845"/>
            <a:ext cx="296142" cy="280599"/>
          </a:xfrm>
          <a:prstGeom prst="smileyFac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9" name="Imag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0827" y="3176517"/>
            <a:ext cx="339887" cy="339887"/>
          </a:xfrm>
          <a:prstGeom prst="rect">
            <a:avLst/>
          </a:prstGeom>
        </p:spPr>
      </p:pic>
      <p:graphicFrame>
        <p:nvGraphicFramePr>
          <p:cNvPr id="261" name="Tableau 260"/>
          <p:cNvGraphicFramePr>
            <a:graphicFrameLocks noGrp="1"/>
          </p:cNvGraphicFramePr>
          <p:nvPr/>
        </p:nvGraphicFramePr>
        <p:xfrm>
          <a:off x="10180766" y="1710581"/>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Corée, Japon, Taiwan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r>
                        <a:rPr lang="fr-FR" sz="1600" dirty="0"/>
                        <a:t> 65</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r>
                        <a:rPr lang="fr-FR" sz="1600" dirty="0"/>
                        <a:t>  8</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964357637"/>
                  </a:ext>
                </a:extLst>
              </a:tr>
            </a:tbl>
          </a:graphicData>
        </a:graphic>
      </p:graphicFrame>
      <p:pic>
        <p:nvPicPr>
          <p:cNvPr id="253" name="Image 2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916" y="3188252"/>
            <a:ext cx="338127" cy="338127"/>
          </a:xfrm>
          <a:prstGeom prst="rect">
            <a:avLst/>
          </a:prstGeom>
        </p:spPr>
      </p:pic>
      <p:graphicFrame>
        <p:nvGraphicFramePr>
          <p:cNvPr id="262" name="Tableau 261"/>
          <p:cNvGraphicFramePr>
            <a:graphicFrameLocks noGrp="1"/>
          </p:cNvGraphicFramePr>
          <p:nvPr/>
        </p:nvGraphicFramePr>
        <p:xfrm>
          <a:off x="10202170" y="4102409"/>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Océanie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r>
                        <a:rPr lang="fr-FR" sz="1600" baseline="0" dirty="0"/>
                        <a:t>   </a:t>
                      </a:r>
                      <a:r>
                        <a:rPr lang="fr-FR" sz="1600" dirty="0"/>
                        <a:t>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r>
                        <a:rPr lang="fr-FR" sz="1600" baseline="0" dirty="0"/>
                        <a:t>   0</a:t>
                      </a:r>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964357637"/>
                  </a:ext>
                </a:extLst>
              </a:tr>
            </a:tbl>
          </a:graphicData>
        </a:graphic>
      </p:graphicFrame>
      <p:pic>
        <p:nvPicPr>
          <p:cNvPr id="252" name="Image 2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673" y="5586853"/>
            <a:ext cx="338127" cy="338127"/>
          </a:xfrm>
          <a:prstGeom prst="rect">
            <a:avLst/>
          </a:prstGeom>
        </p:spPr>
      </p:pic>
      <p:sp>
        <p:nvSpPr>
          <p:cNvPr id="242" name="Émoticône 241"/>
          <p:cNvSpPr/>
          <p:nvPr/>
        </p:nvSpPr>
        <p:spPr>
          <a:xfrm>
            <a:off x="11469265" y="6005825"/>
            <a:ext cx="296142" cy="280599"/>
          </a:xfrm>
          <a:prstGeom prst="smileyFace">
            <a:avLst>
              <a:gd name="adj" fmla="val -46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7" name="Image 2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628" y="5614524"/>
            <a:ext cx="339887" cy="339887"/>
          </a:xfrm>
          <a:prstGeom prst="rect">
            <a:avLst/>
          </a:prstGeom>
        </p:spPr>
      </p:pic>
      <p:pic>
        <p:nvPicPr>
          <p:cNvPr id="246" name="Image 2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553" y="5580554"/>
            <a:ext cx="339887" cy="339887"/>
          </a:xfrm>
          <a:prstGeom prst="rect">
            <a:avLst/>
          </a:prstGeom>
        </p:spPr>
      </p:pic>
      <p:sp>
        <p:nvSpPr>
          <p:cNvPr id="239" name="Émoticône 238"/>
          <p:cNvSpPr/>
          <p:nvPr/>
        </p:nvSpPr>
        <p:spPr>
          <a:xfrm>
            <a:off x="5478789" y="5971263"/>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Émoticône 237"/>
          <p:cNvSpPr/>
          <p:nvPr/>
        </p:nvSpPr>
        <p:spPr>
          <a:xfrm>
            <a:off x="8380500" y="6005516"/>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5" name="Image 2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190" y="5599720"/>
            <a:ext cx="339887" cy="339887"/>
          </a:xfrm>
          <a:prstGeom prst="rect">
            <a:avLst/>
          </a:prstGeom>
        </p:spPr>
      </p:pic>
      <p:sp>
        <p:nvSpPr>
          <p:cNvPr id="263" name="Émoticône 262"/>
          <p:cNvSpPr/>
          <p:nvPr/>
        </p:nvSpPr>
        <p:spPr>
          <a:xfrm>
            <a:off x="1420467" y="5984750"/>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Flèche droite 263"/>
          <p:cNvSpPr/>
          <p:nvPr/>
        </p:nvSpPr>
        <p:spPr>
          <a:xfrm rot="18900000">
            <a:off x="5636445" y="5250138"/>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6" name="Flèche droite 265"/>
          <p:cNvSpPr/>
          <p:nvPr/>
        </p:nvSpPr>
        <p:spPr>
          <a:xfrm rot="18900000">
            <a:off x="1598062" y="5275516"/>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7" name="Émoticône 266"/>
          <p:cNvSpPr/>
          <p:nvPr/>
        </p:nvSpPr>
        <p:spPr>
          <a:xfrm>
            <a:off x="11438872" y="-1106919"/>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9" name="Image 2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795" y="-996263"/>
            <a:ext cx="339887" cy="339887"/>
          </a:xfrm>
          <a:prstGeom prst="rect">
            <a:avLst/>
          </a:prstGeom>
        </p:spPr>
      </p:pic>
      <p:pic>
        <p:nvPicPr>
          <p:cNvPr id="270" name="Image 2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195" y="-843863"/>
            <a:ext cx="339887" cy="339887"/>
          </a:xfrm>
          <a:prstGeom prst="rect">
            <a:avLst/>
          </a:prstGeom>
        </p:spPr>
      </p:pic>
      <p:sp>
        <p:nvSpPr>
          <p:cNvPr id="231" name="Émoticône 230"/>
          <p:cNvSpPr/>
          <p:nvPr/>
        </p:nvSpPr>
        <p:spPr>
          <a:xfrm>
            <a:off x="11451908" y="3577738"/>
            <a:ext cx="296142" cy="280599"/>
          </a:xfrm>
          <a:prstGeom prst="smileyFac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lèche droite 229"/>
          <p:cNvSpPr/>
          <p:nvPr/>
        </p:nvSpPr>
        <p:spPr>
          <a:xfrm>
            <a:off x="1598062" y="4905461"/>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Flèche droite 225"/>
          <p:cNvSpPr/>
          <p:nvPr/>
        </p:nvSpPr>
        <p:spPr>
          <a:xfrm rot="2700000">
            <a:off x="11671531" y="2864470"/>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Flèche droite 264"/>
          <p:cNvSpPr/>
          <p:nvPr/>
        </p:nvSpPr>
        <p:spPr>
          <a:xfrm rot="18900000">
            <a:off x="7365584" y="2859873"/>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2" name="Flèche droite 271"/>
          <p:cNvSpPr/>
          <p:nvPr/>
        </p:nvSpPr>
        <p:spPr>
          <a:xfrm rot="2700000">
            <a:off x="9149544" y="-552987"/>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Flèche droite 272"/>
          <p:cNvSpPr/>
          <p:nvPr/>
        </p:nvSpPr>
        <p:spPr>
          <a:xfrm rot="2700000">
            <a:off x="8537937" y="5287414"/>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5" name="Flèche droite 274"/>
          <p:cNvSpPr/>
          <p:nvPr/>
        </p:nvSpPr>
        <p:spPr>
          <a:xfrm>
            <a:off x="11633057" y="4889319"/>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 name="Flèche droite 275"/>
          <p:cNvSpPr/>
          <p:nvPr/>
        </p:nvSpPr>
        <p:spPr>
          <a:xfrm>
            <a:off x="5176801" y="2844534"/>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Flèche droite 276"/>
          <p:cNvSpPr/>
          <p:nvPr/>
        </p:nvSpPr>
        <p:spPr>
          <a:xfrm>
            <a:off x="11645757" y="5270319"/>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8" name="Flèche droite 277"/>
          <p:cNvSpPr/>
          <p:nvPr/>
        </p:nvSpPr>
        <p:spPr>
          <a:xfrm>
            <a:off x="5647941" y="4889200"/>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Flèche droite 219"/>
          <p:cNvSpPr/>
          <p:nvPr/>
        </p:nvSpPr>
        <p:spPr>
          <a:xfrm rot="18900000">
            <a:off x="8523849" y="4926057"/>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llipse 2"/>
          <p:cNvSpPr/>
          <p:nvPr/>
        </p:nvSpPr>
        <p:spPr>
          <a:xfrm>
            <a:off x="160665" y="-3184560"/>
            <a:ext cx="2416670" cy="23788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lèche droite 223"/>
          <p:cNvSpPr/>
          <p:nvPr/>
        </p:nvSpPr>
        <p:spPr>
          <a:xfrm rot="2700000">
            <a:off x="1278967" y="-1876736"/>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me 3"/>
          <p:cNvGraphicFramePr/>
          <p:nvPr/>
        </p:nvGraphicFramePr>
        <p:xfrm>
          <a:off x="178600" y="-3391664"/>
          <a:ext cx="2348186" cy="2115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9" name="Flèche droite 278"/>
          <p:cNvSpPr/>
          <p:nvPr/>
        </p:nvSpPr>
        <p:spPr>
          <a:xfrm rot="2700000">
            <a:off x="1476002" y="-2753962"/>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Flèche droite 243"/>
          <p:cNvSpPr/>
          <p:nvPr/>
        </p:nvSpPr>
        <p:spPr>
          <a:xfrm rot="2700000">
            <a:off x="1262447" y="-1881582"/>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Émoticône 267"/>
          <p:cNvSpPr/>
          <p:nvPr/>
        </p:nvSpPr>
        <p:spPr>
          <a:xfrm>
            <a:off x="478897" y="-1656852"/>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1" name="Image 2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427" y="-1694121"/>
            <a:ext cx="339887" cy="339887"/>
          </a:xfrm>
          <a:prstGeom prst="rect">
            <a:avLst/>
          </a:prstGeom>
        </p:spPr>
      </p:pic>
      <p:graphicFrame>
        <p:nvGraphicFramePr>
          <p:cNvPr id="281" name="Tableau 280"/>
          <p:cNvGraphicFramePr>
            <a:graphicFrameLocks noGrp="1"/>
          </p:cNvGraphicFramePr>
          <p:nvPr/>
        </p:nvGraphicFramePr>
        <p:xfrm>
          <a:off x="142045" y="1690692"/>
          <a:ext cx="1818089" cy="2213196"/>
        </p:xfrm>
        <a:graphic>
          <a:graphicData uri="http://schemas.openxmlformats.org/drawingml/2006/table">
            <a:tbl>
              <a:tblPr>
                <a:effectLst/>
                <a:tableStyleId>{5C22544A-7EE6-4342-B048-85BDC9FD1C3A}</a:tableStyleId>
              </a:tblPr>
              <a:tblGrid>
                <a:gridCol w="1007183">
                  <a:extLst>
                    <a:ext uri="{9D8B030D-6E8A-4147-A177-3AD203B41FA5}">
                      <a16:colId xmlns:a16="http://schemas.microsoft.com/office/drawing/2014/main" val="4049604807"/>
                    </a:ext>
                  </a:extLst>
                </a:gridCol>
                <a:gridCol w="810906">
                  <a:extLst>
                    <a:ext uri="{9D8B030D-6E8A-4147-A177-3AD203B41FA5}">
                      <a16:colId xmlns:a16="http://schemas.microsoft.com/office/drawing/2014/main" val="3717275618"/>
                    </a:ext>
                  </a:extLst>
                </a:gridCol>
              </a:tblGrid>
              <a:tr h="718616">
                <a:tc gridSpan="2">
                  <a:txBody>
                    <a:bodyPr/>
                    <a:lstStyle/>
                    <a:p>
                      <a:r>
                        <a:rPr lang="fr-FR" sz="1600" b="1" dirty="0"/>
                        <a:t>Amérique</a:t>
                      </a:r>
                      <a:r>
                        <a:rPr lang="fr-FR" sz="1600" b="1" baseline="0" dirty="0"/>
                        <a:t> du Nord</a:t>
                      </a:r>
                      <a:endParaRPr lang="fr-FR" sz="1600" b="1"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hMerge="1">
                  <a:txBody>
                    <a:bodyPr/>
                    <a:lstStyle/>
                    <a:p>
                      <a:endParaRPr lang="fr-FR"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6145"/>
                  </a:ext>
                </a:extLst>
              </a:tr>
              <a:tr h="373645">
                <a:tc>
                  <a:txBody>
                    <a:bodyPr/>
                    <a:lstStyle/>
                    <a:p>
                      <a:r>
                        <a:rPr lang="fr-FR" sz="1600" dirty="0"/>
                        <a:t>Réacteurs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r>
                        <a:rPr lang="fr-FR" sz="1600" dirty="0"/>
                        <a:t>123</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2496100807"/>
                  </a:ext>
                </a:extLst>
              </a:tr>
              <a:tr h="373645">
                <a:tc>
                  <a:txBody>
                    <a:bodyPr/>
                    <a:lstStyle/>
                    <a:p>
                      <a:r>
                        <a:rPr lang="fr-FR" sz="1600" dirty="0"/>
                        <a:t>Chantiers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r>
                        <a:rPr lang="fr-FR" sz="1600" dirty="0"/>
                        <a:t>  2</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728824540"/>
                  </a:ext>
                </a:extLst>
              </a:tr>
              <a:tr h="373645">
                <a:tc>
                  <a:txBody>
                    <a:bodyPr/>
                    <a:lstStyle/>
                    <a:p>
                      <a:r>
                        <a:rPr lang="fr-FR" sz="1600" dirty="0"/>
                        <a:t>Partis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3947508378"/>
                  </a:ext>
                </a:extLst>
              </a:tr>
              <a:tr h="373645">
                <a:tc>
                  <a:txBody>
                    <a:bodyPr/>
                    <a:lstStyle/>
                    <a:p>
                      <a:r>
                        <a:rPr lang="fr-FR" sz="1600" dirty="0"/>
                        <a:t>Opinion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endParaRPr lang="fr-FR" sz="16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1964357637"/>
                  </a:ext>
                </a:extLst>
              </a:tr>
            </a:tbl>
          </a:graphicData>
        </a:graphic>
      </p:graphicFrame>
      <p:sp>
        <p:nvSpPr>
          <p:cNvPr id="11" name="Rectangle 10"/>
          <p:cNvSpPr/>
          <p:nvPr/>
        </p:nvSpPr>
        <p:spPr>
          <a:xfrm>
            <a:off x="1151397" y="2409825"/>
            <a:ext cx="803116" cy="364563"/>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p:nvPr/>
        </p:nvSpPr>
        <p:spPr>
          <a:xfrm>
            <a:off x="1034168" y="2410454"/>
            <a:ext cx="802611" cy="38127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115</a:t>
            </a:r>
          </a:p>
        </p:txBody>
      </p:sp>
      <p:sp>
        <p:nvSpPr>
          <p:cNvPr id="283" name="Rectangle 282"/>
          <p:cNvSpPr/>
          <p:nvPr/>
        </p:nvSpPr>
        <p:spPr>
          <a:xfrm>
            <a:off x="4687535" y="2407931"/>
            <a:ext cx="603750"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4" name="Rectangle 283"/>
          <p:cNvSpPr/>
          <p:nvPr/>
        </p:nvSpPr>
        <p:spPr>
          <a:xfrm>
            <a:off x="-1053251" y="3650688"/>
            <a:ext cx="802611" cy="38127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123</a:t>
            </a:r>
          </a:p>
        </p:txBody>
      </p:sp>
      <p:sp>
        <p:nvSpPr>
          <p:cNvPr id="288" name="Rectangle 287"/>
          <p:cNvSpPr/>
          <p:nvPr/>
        </p:nvSpPr>
        <p:spPr>
          <a:xfrm>
            <a:off x="4553939" y="2426297"/>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101</a:t>
            </a:r>
          </a:p>
        </p:txBody>
      </p:sp>
      <p:sp>
        <p:nvSpPr>
          <p:cNvPr id="289" name="Rectangle 288"/>
          <p:cNvSpPr/>
          <p:nvPr/>
        </p:nvSpPr>
        <p:spPr>
          <a:xfrm>
            <a:off x="-1657001" y="4181254"/>
            <a:ext cx="603750"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1" name="Rectangle 290"/>
          <p:cNvSpPr/>
          <p:nvPr/>
        </p:nvSpPr>
        <p:spPr>
          <a:xfrm>
            <a:off x="1153801" y="4829060"/>
            <a:ext cx="53861"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2" name="Rectangle 291"/>
          <p:cNvSpPr/>
          <p:nvPr/>
        </p:nvSpPr>
        <p:spPr>
          <a:xfrm>
            <a:off x="6904150" y="2411974"/>
            <a:ext cx="173754"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3" name="Rectangle 292"/>
          <p:cNvSpPr/>
          <p:nvPr/>
        </p:nvSpPr>
        <p:spPr>
          <a:xfrm>
            <a:off x="9028318" y="2414551"/>
            <a:ext cx="549017"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èche droite 7"/>
          <p:cNvSpPr/>
          <p:nvPr/>
        </p:nvSpPr>
        <p:spPr>
          <a:xfrm rot="18900000">
            <a:off x="9514734" y="2503492"/>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Rectangle 293"/>
          <p:cNvSpPr/>
          <p:nvPr/>
        </p:nvSpPr>
        <p:spPr>
          <a:xfrm>
            <a:off x="8897201" y="2400708"/>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108</a:t>
            </a:r>
          </a:p>
        </p:txBody>
      </p:sp>
      <p:sp>
        <p:nvSpPr>
          <p:cNvPr id="295" name="Flèche droite 294"/>
          <p:cNvSpPr/>
          <p:nvPr/>
        </p:nvSpPr>
        <p:spPr>
          <a:xfrm rot="2700000">
            <a:off x="1662533" y="2491931"/>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Flèche droite 273"/>
          <p:cNvSpPr/>
          <p:nvPr/>
        </p:nvSpPr>
        <p:spPr>
          <a:xfrm rot="2700000">
            <a:off x="5181752" y="2508396"/>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Flèche droite 227"/>
          <p:cNvSpPr/>
          <p:nvPr/>
        </p:nvSpPr>
        <p:spPr>
          <a:xfrm>
            <a:off x="7361030" y="2463734"/>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Flèche droite 228"/>
          <p:cNvSpPr/>
          <p:nvPr/>
        </p:nvSpPr>
        <p:spPr>
          <a:xfrm>
            <a:off x="11653465" y="2490319"/>
            <a:ext cx="163099" cy="1905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8" name="Rectangle 297"/>
          <p:cNvSpPr/>
          <p:nvPr/>
        </p:nvSpPr>
        <p:spPr>
          <a:xfrm>
            <a:off x="8093172" y="4843332"/>
            <a:ext cx="206438" cy="369931"/>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9" name="Rectangle 298"/>
          <p:cNvSpPr/>
          <p:nvPr/>
        </p:nvSpPr>
        <p:spPr>
          <a:xfrm>
            <a:off x="7972010" y="4848758"/>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31</a:t>
            </a:r>
          </a:p>
        </p:txBody>
      </p:sp>
      <p:sp>
        <p:nvSpPr>
          <p:cNvPr id="300" name="Rectangle 299"/>
          <p:cNvSpPr/>
          <p:nvPr/>
        </p:nvSpPr>
        <p:spPr>
          <a:xfrm>
            <a:off x="5228020" y="4814560"/>
            <a:ext cx="53861"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1" name="Rectangle 300"/>
          <p:cNvSpPr/>
          <p:nvPr/>
        </p:nvSpPr>
        <p:spPr>
          <a:xfrm>
            <a:off x="6779899" y="2402957"/>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
        <p:nvSpPr>
          <p:cNvPr id="297" name="Rectangle 296"/>
          <p:cNvSpPr/>
          <p:nvPr/>
        </p:nvSpPr>
        <p:spPr>
          <a:xfrm>
            <a:off x="11196340" y="2426728"/>
            <a:ext cx="373965" cy="368056"/>
          </a:xfrm>
          <a:prstGeom prst="rect">
            <a:avLst/>
          </a:prstGeom>
          <a:solidFill>
            <a:srgbClr val="17F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6" name="Rectangle 295"/>
          <p:cNvSpPr/>
          <p:nvPr/>
        </p:nvSpPr>
        <p:spPr>
          <a:xfrm>
            <a:off x="11037566" y="2427494"/>
            <a:ext cx="758589"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61</a:t>
            </a:r>
          </a:p>
        </p:txBody>
      </p:sp>
      <p:sp>
        <p:nvSpPr>
          <p:cNvPr id="280" name="Rectangle 279"/>
          <p:cNvSpPr/>
          <p:nvPr/>
        </p:nvSpPr>
        <p:spPr>
          <a:xfrm>
            <a:off x="4688974" y="2775309"/>
            <a:ext cx="53861"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2" name="Rectangle 281"/>
          <p:cNvSpPr/>
          <p:nvPr/>
        </p:nvSpPr>
        <p:spPr>
          <a:xfrm>
            <a:off x="6902369" y="2786421"/>
            <a:ext cx="114716"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5" name="Rectangle 284"/>
          <p:cNvSpPr/>
          <p:nvPr/>
        </p:nvSpPr>
        <p:spPr>
          <a:xfrm>
            <a:off x="5227285" y="5185629"/>
            <a:ext cx="54596"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6" name="Rectangle 285"/>
          <p:cNvSpPr/>
          <p:nvPr/>
        </p:nvSpPr>
        <p:spPr>
          <a:xfrm>
            <a:off x="5121563" y="5183299"/>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4</a:t>
            </a:r>
          </a:p>
        </p:txBody>
      </p:sp>
      <p:sp>
        <p:nvSpPr>
          <p:cNvPr id="287" name="Rectangle 286"/>
          <p:cNvSpPr/>
          <p:nvPr/>
        </p:nvSpPr>
        <p:spPr>
          <a:xfrm>
            <a:off x="8089867" y="5217137"/>
            <a:ext cx="193200"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2" name="Rectangle 301"/>
          <p:cNvSpPr/>
          <p:nvPr/>
        </p:nvSpPr>
        <p:spPr>
          <a:xfrm>
            <a:off x="7949119" y="5245337"/>
            <a:ext cx="802611" cy="35954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
        <p:nvSpPr>
          <p:cNvPr id="303" name="Rectangle 302"/>
          <p:cNvSpPr/>
          <p:nvPr/>
        </p:nvSpPr>
        <p:spPr>
          <a:xfrm>
            <a:off x="11191460" y="2801245"/>
            <a:ext cx="114716"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2" name="Flèche droite 221"/>
          <p:cNvSpPr/>
          <p:nvPr/>
        </p:nvSpPr>
        <p:spPr>
          <a:xfrm rot="18900000">
            <a:off x="9462320" y="2869608"/>
            <a:ext cx="163099" cy="190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Rectangle 307"/>
          <p:cNvSpPr/>
          <p:nvPr/>
        </p:nvSpPr>
        <p:spPr>
          <a:xfrm>
            <a:off x="1149667" y="5206490"/>
            <a:ext cx="53861" cy="368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0" name="Flèche droite 309"/>
          <p:cNvSpPr/>
          <p:nvPr/>
        </p:nvSpPr>
        <p:spPr>
          <a:xfrm rot="2700000">
            <a:off x="1658693" y="2869607"/>
            <a:ext cx="163099"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Émoticône 310"/>
          <p:cNvSpPr/>
          <p:nvPr/>
        </p:nvSpPr>
        <p:spPr>
          <a:xfrm>
            <a:off x="1383868" y="3580748"/>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2" name="Image 3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752" y="3183184"/>
            <a:ext cx="339887" cy="339887"/>
          </a:xfrm>
          <a:prstGeom prst="rect">
            <a:avLst/>
          </a:prstGeom>
        </p:spPr>
      </p:pic>
      <p:sp>
        <p:nvSpPr>
          <p:cNvPr id="5" name="ZoneTexte 4"/>
          <p:cNvSpPr txBox="1"/>
          <p:nvPr/>
        </p:nvSpPr>
        <p:spPr>
          <a:xfrm>
            <a:off x="3442658" y="182880"/>
            <a:ext cx="68169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1 – Le projet   &lt;   </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2- Le nucléaire dans le monde   </a:t>
            </a: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&lt;   3 – Analyse</a:t>
            </a:r>
          </a:p>
        </p:txBody>
      </p:sp>
      <p:sp>
        <p:nvSpPr>
          <p:cNvPr id="290" name="Émoticône 289"/>
          <p:cNvSpPr/>
          <p:nvPr/>
        </p:nvSpPr>
        <p:spPr>
          <a:xfrm>
            <a:off x="4930072" y="3562086"/>
            <a:ext cx="296142" cy="280599"/>
          </a:xfrm>
          <a:prstGeom prst="smileyFace">
            <a:avLst>
              <a:gd name="adj" fmla="val 8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1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5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4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9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5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4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3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9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5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4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6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8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6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4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3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7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2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9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9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8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9" grpId="0" animBg="1"/>
      <p:bldP spid="237" grpId="0" animBg="1"/>
      <p:bldP spid="236" grpId="0" animBg="1"/>
      <p:bldP spid="242" grpId="0" animBg="1"/>
      <p:bldP spid="239" grpId="0" animBg="1"/>
      <p:bldP spid="238" grpId="0" animBg="1"/>
      <p:bldP spid="263" grpId="0" animBg="1"/>
      <p:bldP spid="264" grpId="0" animBg="1"/>
      <p:bldP spid="266" grpId="0" animBg="1"/>
      <p:bldP spid="231" grpId="0" animBg="1"/>
      <p:bldP spid="230" grpId="0" animBg="1"/>
      <p:bldP spid="226" grpId="0" animBg="1"/>
      <p:bldP spid="265" grpId="0" animBg="1"/>
      <p:bldP spid="273" grpId="0" animBg="1"/>
      <p:bldP spid="275" grpId="0" animBg="1"/>
      <p:bldP spid="276" grpId="0" animBg="1"/>
      <p:bldP spid="277" grpId="0" animBg="1"/>
      <p:bldP spid="278" grpId="0" animBg="1"/>
      <p:bldP spid="220" grpId="0" animBg="1"/>
      <p:bldP spid="11" grpId="0" animBg="1"/>
      <p:bldP spid="13" grpId="0" animBg="1"/>
      <p:bldP spid="283" grpId="0" animBg="1"/>
      <p:bldP spid="288" grpId="0" animBg="1"/>
      <p:bldP spid="291" grpId="0" animBg="1"/>
      <p:bldP spid="292" grpId="0" animBg="1"/>
      <p:bldP spid="293" grpId="0" animBg="1"/>
      <p:bldP spid="8" grpId="0" animBg="1"/>
      <p:bldP spid="294" grpId="0" animBg="1"/>
      <p:bldP spid="295" grpId="0" animBg="1"/>
      <p:bldP spid="274" grpId="0" animBg="1"/>
      <p:bldP spid="228" grpId="0" animBg="1"/>
      <p:bldP spid="229" grpId="0" animBg="1"/>
      <p:bldP spid="298" grpId="0" animBg="1"/>
      <p:bldP spid="299" grpId="0" animBg="1"/>
      <p:bldP spid="300" grpId="0" animBg="1"/>
      <p:bldP spid="301" grpId="0" animBg="1"/>
      <p:bldP spid="297" grpId="0" animBg="1"/>
      <p:bldP spid="296" grpId="0" animBg="1"/>
      <p:bldP spid="280" grpId="0" animBg="1"/>
      <p:bldP spid="282" grpId="0" animBg="1"/>
      <p:bldP spid="285" grpId="0" animBg="1"/>
      <p:bldP spid="286" grpId="0" animBg="1"/>
      <p:bldP spid="287" grpId="0" animBg="1"/>
      <p:bldP spid="302" grpId="0" animBg="1"/>
      <p:bldP spid="303" grpId="0" animBg="1"/>
      <p:bldP spid="222" grpId="0" animBg="1"/>
      <p:bldP spid="308" grpId="0" animBg="1"/>
      <p:bldP spid="310" grpId="0" animBg="1"/>
      <p:bldP spid="311" grpId="0" animBg="1"/>
      <p:bldP spid="29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tZ66bsp6q4wV5lOBmDEjw"/>
</p:tagLst>
</file>

<file path=ppt/theme/theme1.xml><?xml version="1.0" encoding="utf-8"?>
<a:theme xmlns:a="http://schemas.openxmlformats.org/drawingml/2006/main" name="Titres et chapitres">
  <a:themeElements>
    <a:clrScheme name="Shifters">
      <a:dk1>
        <a:srgbClr val="00004B"/>
      </a:dk1>
      <a:lt1>
        <a:srgbClr val="FFFFFF"/>
      </a:lt1>
      <a:dk2>
        <a:srgbClr val="00004B"/>
      </a:dk2>
      <a:lt2>
        <a:srgbClr val="0023AA"/>
      </a:lt2>
      <a:accent1>
        <a:srgbClr val="4BD2AF"/>
      </a:accent1>
      <a:accent2>
        <a:srgbClr val="00788C"/>
      </a:accent2>
      <a:accent3>
        <a:srgbClr val="2D4182"/>
      </a:accent3>
      <a:accent4>
        <a:srgbClr val="DC4B78"/>
      </a:accent4>
      <a:accent5>
        <a:srgbClr val="F091B9"/>
      </a:accent5>
      <a:accent6>
        <a:srgbClr val="B7ECDE"/>
      </a:accent6>
      <a:hlink>
        <a:srgbClr val="00788C"/>
      </a:hlink>
      <a:folHlink>
        <a:srgbClr val="007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e et figures">
  <a:themeElements>
    <a:clrScheme name="Shifters">
      <a:dk1>
        <a:srgbClr val="282828"/>
      </a:dk1>
      <a:lt1>
        <a:srgbClr val="FFFFFF"/>
      </a:lt1>
      <a:dk2>
        <a:srgbClr val="00004B"/>
      </a:dk2>
      <a:lt2>
        <a:srgbClr val="0023AA"/>
      </a:lt2>
      <a:accent1>
        <a:srgbClr val="4BD2AF"/>
      </a:accent1>
      <a:accent2>
        <a:srgbClr val="00788C"/>
      </a:accent2>
      <a:accent3>
        <a:srgbClr val="2D4182"/>
      </a:accent3>
      <a:accent4>
        <a:srgbClr val="DC4B78"/>
      </a:accent4>
      <a:accent5>
        <a:srgbClr val="F091B9"/>
      </a:accent5>
      <a:accent6>
        <a:srgbClr val="B7ECDE"/>
      </a:accent6>
      <a:hlink>
        <a:srgbClr val="00788C"/>
      </a:hlink>
      <a:folHlink>
        <a:srgbClr val="007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Grand écran</PresentationFormat>
  <Paragraphs>252</Paragraphs>
  <Slides>9</Slides>
  <Notes>5</Notes>
  <HiddenSlides>0</HiddenSlides>
  <MMClips>0</MMClips>
  <ScaleCrop>false</ScaleCrop>
  <HeadingPairs>
    <vt:vector size="8" baseType="variant">
      <vt:variant>
        <vt:lpstr>Polices utilisées</vt:lpstr>
      </vt:variant>
      <vt:variant>
        <vt:i4>6</vt:i4>
      </vt:variant>
      <vt:variant>
        <vt:lpstr>Thème</vt:lpstr>
      </vt:variant>
      <vt:variant>
        <vt:i4>3</vt:i4>
      </vt:variant>
      <vt:variant>
        <vt:lpstr>Serveurs OLE incorporés</vt:lpstr>
      </vt:variant>
      <vt:variant>
        <vt:i4>1</vt:i4>
      </vt:variant>
      <vt:variant>
        <vt:lpstr>Titres des diapositives</vt:lpstr>
      </vt:variant>
      <vt:variant>
        <vt:i4>9</vt:i4>
      </vt:variant>
    </vt:vector>
  </HeadingPairs>
  <TitlesOfParts>
    <vt:vector size="19" baseType="lpstr">
      <vt:lpstr>Arial</vt:lpstr>
      <vt:lpstr>Arial Rounded MT Bold</vt:lpstr>
      <vt:lpstr>Calibri</vt:lpstr>
      <vt:lpstr>Calibri Light</vt:lpstr>
      <vt:lpstr>Century Gothic</vt:lpstr>
      <vt:lpstr>Tahoma</vt:lpstr>
      <vt:lpstr>Titres et chapitres</vt:lpstr>
      <vt:lpstr>Texte et figures</vt:lpstr>
      <vt:lpstr>Thème Office</vt:lpstr>
      <vt:lpstr>think-cell Folie</vt:lpstr>
      <vt:lpstr>Présentation PowerPoint</vt:lpstr>
      <vt:lpstr>Transformer l’économie française, avec ou sans nucléaire ?</vt:lpstr>
      <vt:lpstr>Présentation PowerPoint</vt:lpstr>
      <vt:lpstr>Présentation PowerPoint</vt:lpstr>
      <vt:lpstr>Transformer l’économie française, avec ou sans nucléaire ?</vt:lpstr>
      <vt:lpstr>2- Consommation mondiale d’énergie </vt:lpstr>
      <vt:lpstr>2- Consommation mondiale d’énergie</vt:lpstr>
      <vt:lpstr>Transformer l’économie française, avec ou sans nucléaire ?</vt:lpstr>
      <vt:lpstr>Le nucléaire dans le monde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Hervé</dc:creator>
  <cp:lastModifiedBy>FNE IDF Comptabilité</cp:lastModifiedBy>
  <cp:revision>81</cp:revision>
  <dcterms:created xsi:type="dcterms:W3CDTF">2021-05-25T14:39:04Z</dcterms:created>
  <dcterms:modified xsi:type="dcterms:W3CDTF">2023-01-26T14:04:45Z</dcterms:modified>
</cp:coreProperties>
</file>